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3"/>
  </p:notesMasterIdLst>
  <p:sldIdLst>
    <p:sldId id="268" r:id="rId2"/>
    <p:sldId id="297" r:id="rId3"/>
    <p:sldId id="298" r:id="rId4"/>
    <p:sldId id="286" r:id="rId5"/>
    <p:sldId id="302" r:id="rId6"/>
    <p:sldId id="262" r:id="rId7"/>
    <p:sldId id="303" r:id="rId8"/>
    <p:sldId id="295" r:id="rId9"/>
    <p:sldId id="304" r:id="rId10"/>
    <p:sldId id="305" r:id="rId11"/>
    <p:sldId id="266" r:id="rId12"/>
    <p:sldId id="313" r:id="rId13"/>
    <p:sldId id="315" r:id="rId14"/>
    <p:sldId id="316" r:id="rId15"/>
    <p:sldId id="270" r:id="rId16"/>
    <p:sldId id="311" r:id="rId17"/>
    <p:sldId id="285" r:id="rId18"/>
    <p:sldId id="284" r:id="rId19"/>
    <p:sldId id="291" r:id="rId20"/>
    <p:sldId id="293" r:id="rId21"/>
    <p:sldId id="314" r:id="rId22"/>
  </p:sldIdLst>
  <p:sldSz cx="14630400" cy="8686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9C33"/>
    <a:srgbClr val="54C9AE"/>
    <a:srgbClr val="9C51E0"/>
    <a:srgbClr val="CF2E2D"/>
    <a:srgbClr val="4F1586"/>
    <a:srgbClr val="3EB696"/>
    <a:srgbClr val="9E2020"/>
    <a:srgbClr val="F35B38"/>
    <a:srgbClr val="818285"/>
    <a:srgbClr val="F4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39" autoAdjust="0"/>
    <p:restoredTop sz="94660"/>
  </p:normalViewPr>
  <p:slideViewPr>
    <p:cSldViewPr snapToGrid="0">
      <p:cViewPr>
        <p:scale>
          <a:sx n="109" d="100"/>
          <a:sy n="109" d="100"/>
        </p:scale>
        <p:origin x="592"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Q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BF24D-3A82-8948-9FAB-B97C92307756}" type="datetimeFigureOut">
              <a:rPr lang="en-QA" smtClean="0"/>
              <a:t>10/12/2024</a:t>
            </a:fld>
            <a:endParaRPr lang="en-QA"/>
          </a:p>
        </p:txBody>
      </p:sp>
      <p:sp>
        <p:nvSpPr>
          <p:cNvPr id="4" name="Slide Image Placeholder 3"/>
          <p:cNvSpPr>
            <a:spLocks noGrp="1" noRot="1" noChangeAspect="1"/>
          </p:cNvSpPr>
          <p:nvPr>
            <p:ph type="sldImg" idx="2"/>
          </p:nvPr>
        </p:nvSpPr>
        <p:spPr>
          <a:xfrm>
            <a:off x="830263" y="1143000"/>
            <a:ext cx="5197475" cy="3086100"/>
          </a:xfrm>
          <a:prstGeom prst="rect">
            <a:avLst/>
          </a:prstGeom>
          <a:noFill/>
          <a:ln w="12700">
            <a:solidFill>
              <a:prstClr val="black"/>
            </a:solidFill>
          </a:ln>
        </p:spPr>
        <p:txBody>
          <a:bodyPr vert="horz" lIns="91440" tIns="45720" rIns="91440" bIns="45720" rtlCol="0" anchor="ctr"/>
          <a:lstStyle/>
          <a:p>
            <a:endParaRPr lang="en-Q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Q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Q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B9C27-57F8-DC43-A77A-52CE06B11523}" type="slidenum">
              <a:rPr lang="en-QA" smtClean="0"/>
              <a:t>‹#›</a:t>
            </a:fld>
            <a:endParaRPr lang="en-QA"/>
          </a:p>
        </p:txBody>
      </p:sp>
    </p:spTree>
    <p:extLst>
      <p:ext uri="{BB962C8B-B14F-4D97-AF65-F5344CB8AC3E}">
        <p14:creationId xmlns:p14="http://schemas.microsoft.com/office/powerpoint/2010/main" val="2227870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QA" dirty="0"/>
          </a:p>
        </p:txBody>
      </p:sp>
      <p:sp>
        <p:nvSpPr>
          <p:cNvPr id="4" name="Slide Number Placeholder 3"/>
          <p:cNvSpPr>
            <a:spLocks noGrp="1"/>
          </p:cNvSpPr>
          <p:nvPr>
            <p:ph type="sldNum" sz="quarter" idx="5"/>
          </p:nvPr>
        </p:nvSpPr>
        <p:spPr/>
        <p:txBody>
          <a:bodyPr/>
          <a:lstStyle/>
          <a:p>
            <a:fld id="{F74866B4-5A1E-4240-B117-57D6492EAEBC}" type="slidenum">
              <a:rPr lang="en-QA" smtClean="0"/>
              <a:t>6</a:t>
            </a:fld>
            <a:endParaRPr lang="en-QA"/>
          </a:p>
        </p:txBody>
      </p:sp>
    </p:spTree>
    <p:extLst>
      <p:ext uri="{BB962C8B-B14F-4D97-AF65-F5344CB8AC3E}">
        <p14:creationId xmlns:p14="http://schemas.microsoft.com/office/powerpoint/2010/main" val="2950569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421660"/>
            <a:ext cx="10972800" cy="3024293"/>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562581"/>
            <a:ext cx="10972800" cy="2097299"/>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1E1EEB-7C24-4218-BEBF-140DD90E6A9E}" type="datetimeFigureOut">
              <a:rPr lang="en-US" smtClean="0"/>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384774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E1EEB-7C24-4218-BEBF-140DD90E6A9E}" type="datetimeFigureOut">
              <a:rPr lang="en-US" smtClean="0"/>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483866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62492"/>
            <a:ext cx="3154680" cy="73616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62492"/>
            <a:ext cx="9281160" cy="73616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E1EEB-7C24-4218-BEBF-140DD90E6A9E}" type="datetimeFigureOut">
              <a:rPr lang="en-US" smtClean="0"/>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248925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E1EEB-7C24-4218-BEBF-140DD90E6A9E}" type="datetimeFigureOut">
              <a:rPr lang="en-US" smtClean="0"/>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338958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165669"/>
            <a:ext cx="12618720" cy="3613467"/>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813320"/>
            <a:ext cx="12618720" cy="1900237"/>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1E1EEB-7C24-4218-BEBF-140DD90E6A9E}" type="datetimeFigureOut">
              <a:rPr lang="en-US" smtClean="0"/>
              <a:t>12/10/24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3197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312458"/>
            <a:ext cx="6217920" cy="55116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312458"/>
            <a:ext cx="6217920" cy="55116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E1EEB-7C24-4218-BEBF-140DD90E6A9E}" type="datetimeFigureOut">
              <a:rPr lang="en-US" smtClean="0"/>
              <a:t>12/10/24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1935310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62493"/>
            <a:ext cx="12618720" cy="167904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129473"/>
            <a:ext cx="6189344" cy="104362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007746" y="3173095"/>
            <a:ext cx="6189344" cy="46671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129473"/>
            <a:ext cx="6219826" cy="104362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7406640" y="3173095"/>
            <a:ext cx="6219826" cy="46671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1E1EEB-7C24-4218-BEBF-140DD90E6A9E}" type="datetimeFigureOut">
              <a:rPr lang="en-US" smtClean="0"/>
              <a:t>12/10/24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187226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1E1EEB-7C24-4218-BEBF-140DD90E6A9E}" type="datetimeFigureOut">
              <a:rPr lang="en-US" smtClean="0"/>
              <a:t>12/10/24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2367642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1E1EEB-7C24-4218-BEBF-140DD90E6A9E}" type="datetimeFigureOut">
              <a:rPr lang="en-US" smtClean="0"/>
              <a:t>12/10/24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1488378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79120"/>
            <a:ext cx="4718684" cy="202692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250739"/>
            <a:ext cx="7406640" cy="6173258"/>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606040"/>
            <a:ext cx="4718684" cy="4828011"/>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691E1EEB-7C24-4218-BEBF-140DD90E6A9E}" type="datetimeFigureOut">
              <a:rPr lang="en-US" smtClean="0"/>
              <a:t>12/10/24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72585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79120"/>
            <a:ext cx="4718684" cy="202692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250739"/>
            <a:ext cx="7406640" cy="6173258"/>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606040"/>
            <a:ext cx="4718684" cy="4828011"/>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691E1EEB-7C24-4218-BEBF-140DD90E6A9E}" type="datetimeFigureOut">
              <a:rPr lang="en-US" smtClean="0"/>
              <a:t>12/10/24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29D83-60EA-42DC-AEC9-8EA6D9ED2BFD}" type="slidenum">
              <a:rPr lang="en-US" smtClean="0"/>
              <a:t>‹#›</a:t>
            </a:fld>
            <a:endParaRPr lang="en-US"/>
          </a:p>
        </p:txBody>
      </p:sp>
    </p:spTree>
    <p:extLst>
      <p:ext uri="{BB962C8B-B14F-4D97-AF65-F5344CB8AC3E}">
        <p14:creationId xmlns:p14="http://schemas.microsoft.com/office/powerpoint/2010/main" val="4172154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62493"/>
            <a:ext cx="12618720" cy="167904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312458"/>
            <a:ext cx="12618720" cy="551169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8051377"/>
            <a:ext cx="3291840" cy="462492"/>
          </a:xfrm>
          <a:prstGeom prst="rect">
            <a:avLst/>
          </a:prstGeom>
        </p:spPr>
        <p:txBody>
          <a:bodyPr vert="horz" lIns="91440" tIns="45720" rIns="91440" bIns="45720" rtlCol="0" anchor="ctr"/>
          <a:lstStyle>
            <a:lvl1pPr algn="l">
              <a:defRPr sz="1440">
                <a:solidFill>
                  <a:schemeClr val="tx1">
                    <a:tint val="75000"/>
                  </a:schemeClr>
                </a:solidFill>
              </a:defRPr>
            </a:lvl1pPr>
          </a:lstStyle>
          <a:p>
            <a:fld id="{691E1EEB-7C24-4218-BEBF-140DD90E6A9E}" type="datetimeFigureOut">
              <a:rPr lang="en-US" smtClean="0"/>
              <a:t>12/10/24</a:t>
            </a:fld>
            <a:endParaRPr lang="en-US"/>
          </a:p>
        </p:txBody>
      </p:sp>
      <p:sp>
        <p:nvSpPr>
          <p:cNvPr id="5" name="Footer Placeholder 4"/>
          <p:cNvSpPr>
            <a:spLocks noGrp="1"/>
          </p:cNvSpPr>
          <p:nvPr>
            <p:ph type="ftr" sz="quarter" idx="3"/>
          </p:nvPr>
        </p:nvSpPr>
        <p:spPr>
          <a:xfrm>
            <a:off x="4846320" y="8051377"/>
            <a:ext cx="4937760" cy="462492"/>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8051377"/>
            <a:ext cx="3291840" cy="462492"/>
          </a:xfrm>
          <a:prstGeom prst="rect">
            <a:avLst/>
          </a:prstGeom>
        </p:spPr>
        <p:txBody>
          <a:bodyPr vert="horz" lIns="91440" tIns="45720" rIns="91440" bIns="45720" rtlCol="0" anchor="ctr"/>
          <a:lstStyle>
            <a:lvl1pPr algn="r">
              <a:defRPr sz="1440">
                <a:solidFill>
                  <a:schemeClr val="tx1">
                    <a:tint val="75000"/>
                  </a:schemeClr>
                </a:solidFill>
              </a:defRPr>
            </a:lvl1pPr>
          </a:lstStyle>
          <a:p>
            <a:fld id="{B8529D83-60EA-42DC-AEC9-8EA6D9ED2BFD}" type="slidenum">
              <a:rPr lang="en-US" smtClean="0"/>
              <a:t>‹#›</a:t>
            </a:fld>
            <a:endParaRPr lang="en-US"/>
          </a:p>
        </p:txBody>
      </p:sp>
    </p:spTree>
    <p:extLst>
      <p:ext uri="{BB962C8B-B14F-4D97-AF65-F5344CB8AC3E}">
        <p14:creationId xmlns:p14="http://schemas.microsoft.com/office/powerpoint/2010/main" val="32576728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6.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3" Type="http://schemas.openxmlformats.org/officeDocument/2006/relationships/image" Target="../media/image44.emf"/><Relationship Id="rId18" Type="http://schemas.openxmlformats.org/officeDocument/2006/relationships/image" Target="../media/image49.emf"/><Relationship Id="rId26" Type="http://schemas.openxmlformats.org/officeDocument/2006/relationships/image" Target="../media/image57.emf"/><Relationship Id="rId39" Type="http://schemas.openxmlformats.org/officeDocument/2006/relationships/image" Target="../media/image70.emf"/><Relationship Id="rId21" Type="http://schemas.openxmlformats.org/officeDocument/2006/relationships/image" Target="../media/image52.emf"/><Relationship Id="rId34" Type="http://schemas.openxmlformats.org/officeDocument/2006/relationships/image" Target="../media/image65.emf"/><Relationship Id="rId42" Type="http://schemas.openxmlformats.org/officeDocument/2006/relationships/image" Target="../media/image73.emf"/><Relationship Id="rId47" Type="http://schemas.openxmlformats.org/officeDocument/2006/relationships/image" Target="../media/image78.emf"/><Relationship Id="rId50" Type="http://schemas.openxmlformats.org/officeDocument/2006/relationships/image" Target="../media/image81.emf"/><Relationship Id="rId55" Type="http://schemas.openxmlformats.org/officeDocument/2006/relationships/image" Target="../media/image86.emf"/><Relationship Id="rId7" Type="http://schemas.openxmlformats.org/officeDocument/2006/relationships/image" Target="../media/image38.emf"/><Relationship Id="rId2" Type="http://schemas.openxmlformats.org/officeDocument/2006/relationships/image" Target="../media/image2.jpg"/><Relationship Id="rId16" Type="http://schemas.openxmlformats.org/officeDocument/2006/relationships/image" Target="../media/image47.emf"/><Relationship Id="rId29" Type="http://schemas.openxmlformats.org/officeDocument/2006/relationships/image" Target="../media/image60.emf"/><Relationship Id="rId11" Type="http://schemas.openxmlformats.org/officeDocument/2006/relationships/image" Target="../media/image42.emf"/><Relationship Id="rId24" Type="http://schemas.openxmlformats.org/officeDocument/2006/relationships/image" Target="../media/image55.emf"/><Relationship Id="rId32" Type="http://schemas.openxmlformats.org/officeDocument/2006/relationships/image" Target="../media/image63.emf"/><Relationship Id="rId37" Type="http://schemas.openxmlformats.org/officeDocument/2006/relationships/image" Target="../media/image68.emf"/><Relationship Id="rId40" Type="http://schemas.openxmlformats.org/officeDocument/2006/relationships/image" Target="../media/image71.emf"/><Relationship Id="rId45" Type="http://schemas.openxmlformats.org/officeDocument/2006/relationships/image" Target="../media/image76.emf"/><Relationship Id="rId53" Type="http://schemas.openxmlformats.org/officeDocument/2006/relationships/image" Target="../media/image84.emf"/><Relationship Id="rId5" Type="http://schemas.openxmlformats.org/officeDocument/2006/relationships/image" Target="../media/image36.png"/><Relationship Id="rId19" Type="http://schemas.openxmlformats.org/officeDocument/2006/relationships/image" Target="../media/image50.emf"/><Relationship Id="rId4" Type="http://schemas.openxmlformats.org/officeDocument/2006/relationships/image" Target="../media/image35.emf"/><Relationship Id="rId9" Type="http://schemas.openxmlformats.org/officeDocument/2006/relationships/image" Target="../media/image40.emf"/><Relationship Id="rId14" Type="http://schemas.openxmlformats.org/officeDocument/2006/relationships/image" Target="../media/image45.emf"/><Relationship Id="rId22" Type="http://schemas.openxmlformats.org/officeDocument/2006/relationships/image" Target="../media/image53.emf"/><Relationship Id="rId27" Type="http://schemas.openxmlformats.org/officeDocument/2006/relationships/image" Target="../media/image58.emf"/><Relationship Id="rId30" Type="http://schemas.openxmlformats.org/officeDocument/2006/relationships/image" Target="../media/image61.jpg"/><Relationship Id="rId35" Type="http://schemas.openxmlformats.org/officeDocument/2006/relationships/image" Target="../media/image66.emf"/><Relationship Id="rId43" Type="http://schemas.openxmlformats.org/officeDocument/2006/relationships/image" Target="../media/image74.emf"/><Relationship Id="rId48" Type="http://schemas.openxmlformats.org/officeDocument/2006/relationships/image" Target="../media/image79.jpg"/><Relationship Id="rId56" Type="http://schemas.openxmlformats.org/officeDocument/2006/relationships/image" Target="../media/image87.png"/><Relationship Id="rId8" Type="http://schemas.openxmlformats.org/officeDocument/2006/relationships/image" Target="../media/image39.emf"/><Relationship Id="rId51" Type="http://schemas.openxmlformats.org/officeDocument/2006/relationships/image" Target="../media/image82.emf"/><Relationship Id="rId3" Type="http://schemas.openxmlformats.org/officeDocument/2006/relationships/image" Target="../media/image34.emf"/><Relationship Id="rId12" Type="http://schemas.openxmlformats.org/officeDocument/2006/relationships/image" Target="../media/image43.emf"/><Relationship Id="rId17" Type="http://schemas.openxmlformats.org/officeDocument/2006/relationships/image" Target="../media/image48.emf"/><Relationship Id="rId25" Type="http://schemas.openxmlformats.org/officeDocument/2006/relationships/image" Target="../media/image56.emf"/><Relationship Id="rId33" Type="http://schemas.openxmlformats.org/officeDocument/2006/relationships/image" Target="../media/image64.emf"/><Relationship Id="rId38" Type="http://schemas.openxmlformats.org/officeDocument/2006/relationships/image" Target="../media/image69.emf"/><Relationship Id="rId46" Type="http://schemas.openxmlformats.org/officeDocument/2006/relationships/image" Target="../media/image77.emf"/><Relationship Id="rId20" Type="http://schemas.openxmlformats.org/officeDocument/2006/relationships/image" Target="../media/image51.emf"/><Relationship Id="rId41" Type="http://schemas.openxmlformats.org/officeDocument/2006/relationships/image" Target="../media/image72.emf"/><Relationship Id="rId54" Type="http://schemas.openxmlformats.org/officeDocument/2006/relationships/image" Target="../media/image85.emf"/><Relationship Id="rId1" Type="http://schemas.openxmlformats.org/officeDocument/2006/relationships/slideLayout" Target="../slideLayouts/slideLayout1.xml"/><Relationship Id="rId6" Type="http://schemas.openxmlformats.org/officeDocument/2006/relationships/image" Target="../media/image37.emf"/><Relationship Id="rId15" Type="http://schemas.openxmlformats.org/officeDocument/2006/relationships/image" Target="../media/image46.emf"/><Relationship Id="rId23" Type="http://schemas.openxmlformats.org/officeDocument/2006/relationships/image" Target="../media/image54.emf"/><Relationship Id="rId28" Type="http://schemas.openxmlformats.org/officeDocument/2006/relationships/image" Target="../media/image59.emf"/><Relationship Id="rId36" Type="http://schemas.openxmlformats.org/officeDocument/2006/relationships/image" Target="../media/image67.emf"/><Relationship Id="rId49" Type="http://schemas.openxmlformats.org/officeDocument/2006/relationships/image" Target="../media/image80.jpg"/><Relationship Id="rId57" Type="http://schemas.openxmlformats.org/officeDocument/2006/relationships/hyperlink" Target="https://dotvisiongroup.com/?page_id=29" TargetMode="External"/><Relationship Id="rId10" Type="http://schemas.openxmlformats.org/officeDocument/2006/relationships/image" Target="../media/image41.emf"/><Relationship Id="rId31" Type="http://schemas.openxmlformats.org/officeDocument/2006/relationships/image" Target="../media/image62.emf"/><Relationship Id="rId44" Type="http://schemas.openxmlformats.org/officeDocument/2006/relationships/image" Target="../media/image75.emf"/><Relationship Id="rId52" Type="http://schemas.openxmlformats.org/officeDocument/2006/relationships/image" Target="../media/image83.emf"/></Relationships>
</file>

<file path=ppt/slides/_rels/slide21.xml.rels><?xml version="1.0" encoding="UTF-8" standalone="yes"?>
<Relationships xmlns="http://schemas.openxmlformats.org/package/2006/relationships"><Relationship Id="rId3" Type="http://schemas.openxmlformats.org/officeDocument/2006/relationships/hyperlink" Target="http://www.dotvisiongroup.com/" TargetMode="External"/><Relationship Id="rId2" Type="http://schemas.openxmlformats.org/officeDocument/2006/relationships/image" Target="../media/image88.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C369DE31-5BF2-5C8C-22C5-4B99334970F3}"/>
              </a:ext>
            </a:extLst>
          </p:cNvPr>
          <p:cNvSpPr txBox="1">
            <a:spLocks/>
          </p:cNvSpPr>
          <p:nvPr/>
        </p:nvSpPr>
        <p:spPr>
          <a:xfrm>
            <a:off x="3071495" y="6956107"/>
            <a:ext cx="3862705" cy="477695"/>
          </a:xfrm>
          <a:prstGeom prst="rect">
            <a:avLst/>
          </a:prstGeom>
        </p:spPr>
        <p:txBody>
          <a:bodyPr vert="horz" wrap="square" lIns="0" tIns="15875" rIns="0" bIns="0" rtlCol="0" anchor="b">
            <a:sp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pPr marL="12700">
              <a:lnSpc>
                <a:spcPct val="100000"/>
              </a:lnSpc>
              <a:spcBef>
                <a:spcPts val="125"/>
              </a:spcBef>
            </a:pPr>
            <a:r>
              <a:rPr lang="en-US" sz="3000" spc="-114">
                <a:solidFill>
                  <a:srgbClr val="FFFFFF"/>
                </a:solidFill>
                <a:latin typeface="Calibri Light" panose="020F0302020204030204" pitchFamily="34" charset="0"/>
                <a:cs typeface="Calibri Light" panose="020F0302020204030204" pitchFamily="34" charset="0"/>
              </a:rPr>
              <a:t>Bringing</a:t>
            </a:r>
            <a:r>
              <a:rPr lang="en-US" sz="3000" spc="-130">
                <a:solidFill>
                  <a:srgbClr val="FFFFFF"/>
                </a:solidFill>
                <a:latin typeface="Calibri Light" panose="020F0302020204030204" pitchFamily="34" charset="0"/>
                <a:cs typeface="Calibri Light" panose="020F0302020204030204" pitchFamily="34" charset="0"/>
              </a:rPr>
              <a:t> </a:t>
            </a:r>
            <a:r>
              <a:rPr lang="en-US" sz="3000" spc="-204">
                <a:solidFill>
                  <a:srgbClr val="FFFFFF"/>
                </a:solidFill>
                <a:latin typeface="Calibri Light" panose="020F0302020204030204" pitchFamily="34" charset="0"/>
                <a:cs typeface="Calibri Light" panose="020F0302020204030204" pitchFamily="34" charset="0"/>
              </a:rPr>
              <a:t>Your</a:t>
            </a:r>
            <a:r>
              <a:rPr lang="en-US" sz="3000" spc="-110">
                <a:solidFill>
                  <a:srgbClr val="FFFFFF"/>
                </a:solidFill>
                <a:latin typeface="Calibri Light" panose="020F0302020204030204" pitchFamily="34" charset="0"/>
                <a:cs typeface="Calibri Light" panose="020F0302020204030204" pitchFamily="34" charset="0"/>
              </a:rPr>
              <a:t> </a:t>
            </a:r>
            <a:r>
              <a:rPr lang="en-US" sz="3000" spc="-125">
                <a:solidFill>
                  <a:srgbClr val="FFFFFF"/>
                </a:solidFill>
                <a:latin typeface="Calibri Light" panose="020F0302020204030204" pitchFamily="34" charset="0"/>
                <a:cs typeface="Calibri Light" panose="020F0302020204030204" pitchFamily="34" charset="0"/>
              </a:rPr>
              <a:t>Vision </a:t>
            </a:r>
            <a:r>
              <a:rPr lang="en-US" sz="3000">
                <a:solidFill>
                  <a:srgbClr val="FFFFFF"/>
                </a:solidFill>
                <a:latin typeface="Calibri Light" panose="020F0302020204030204" pitchFamily="34" charset="0"/>
                <a:cs typeface="Calibri Light" panose="020F0302020204030204" pitchFamily="34" charset="0"/>
              </a:rPr>
              <a:t>to</a:t>
            </a:r>
            <a:r>
              <a:rPr lang="en-US" sz="3000" spc="-50">
                <a:solidFill>
                  <a:srgbClr val="FFFFFF"/>
                </a:solidFill>
                <a:latin typeface="Calibri Light" panose="020F0302020204030204" pitchFamily="34" charset="0"/>
                <a:cs typeface="Calibri Light" panose="020F0302020204030204" pitchFamily="34" charset="0"/>
              </a:rPr>
              <a:t> </a:t>
            </a:r>
            <a:r>
              <a:rPr lang="en-US" sz="3000" spc="-80">
                <a:solidFill>
                  <a:srgbClr val="FFFFFF"/>
                </a:solidFill>
                <a:latin typeface="Calibri Light" panose="020F0302020204030204" pitchFamily="34" charset="0"/>
                <a:cs typeface="Calibri Light" panose="020F0302020204030204" pitchFamily="34" charset="0"/>
              </a:rPr>
              <a:t>Life,</a:t>
            </a:r>
            <a:endParaRPr lang="en-US" sz="3000" dirty="0">
              <a:latin typeface="Calibri Light" panose="020F0302020204030204" pitchFamily="34" charset="0"/>
              <a:cs typeface="Calibri Light" panose="020F0302020204030204" pitchFamily="34" charset="0"/>
            </a:endParaRPr>
          </a:p>
        </p:txBody>
      </p:sp>
      <p:pic>
        <p:nvPicPr>
          <p:cNvPr id="3" name="object 4">
            <a:extLst>
              <a:ext uri="{FF2B5EF4-FFF2-40B4-BE49-F238E27FC236}">
                <a16:creationId xmlns:a16="http://schemas.microsoft.com/office/drawing/2014/main" id="{4448E33E-C562-9557-4B14-61DCF9030E54}"/>
              </a:ext>
            </a:extLst>
          </p:cNvPr>
          <p:cNvPicPr/>
          <p:nvPr/>
        </p:nvPicPr>
        <p:blipFill>
          <a:blip r:embed="rId2" cstate="print"/>
          <a:stretch>
            <a:fillRect/>
          </a:stretch>
        </p:blipFill>
        <p:spPr>
          <a:xfrm>
            <a:off x="3150573" y="3228975"/>
            <a:ext cx="3724275" cy="2228850"/>
          </a:xfrm>
          <a:prstGeom prst="rect">
            <a:avLst/>
          </a:prstGeom>
        </p:spPr>
      </p:pic>
      <p:cxnSp>
        <p:nvCxnSpPr>
          <p:cNvPr id="10" name="Straight Connector 9">
            <a:extLst>
              <a:ext uri="{FF2B5EF4-FFF2-40B4-BE49-F238E27FC236}">
                <a16:creationId xmlns:a16="http://schemas.microsoft.com/office/drawing/2014/main" id="{0E74E167-EE1D-5FD1-D7C6-EFB39D859F07}"/>
              </a:ext>
            </a:extLst>
          </p:cNvPr>
          <p:cNvCxnSpPr>
            <a:cxnSpLocks/>
          </p:cNvCxnSpPr>
          <p:nvPr/>
        </p:nvCxnSpPr>
        <p:spPr>
          <a:xfrm>
            <a:off x="3132773" y="7506891"/>
            <a:ext cx="3744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123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92526"/>
        </a:solidFill>
        <a:effectLst/>
      </p:bgPr>
    </p:bg>
    <p:spTree>
      <p:nvGrpSpPr>
        <p:cNvPr id="1" name=""/>
        <p:cNvGrpSpPr/>
        <p:nvPr/>
      </p:nvGrpSpPr>
      <p:grpSpPr>
        <a:xfrm>
          <a:off x="0" y="0"/>
          <a:ext cx="0" cy="0"/>
          <a:chOff x="0" y="0"/>
          <a:chExt cx="0" cy="0"/>
        </a:xfrm>
      </p:grpSpPr>
      <p:pic>
        <p:nvPicPr>
          <p:cNvPr id="3" name="Picture 2" descr="A picture containing indoor, dark, sitting, room&#10;&#10;Description automatically generated">
            <a:extLst>
              <a:ext uri="{FF2B5EF4-FFF2-40B4-BE49-F238E27FC236}">
                <a16:creationId xmlns:a16="http://schemas.microsoft.com/office/drawing/2014/main" id="{2125D1A2-E021-4BE7-91CC-65DCF2FAD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2" y="7524"/>
            <a:ext cx="14605056" cy="8671752"/>
          </a:xfrm>
          <a:prstGeom prst="rect">
            <a:avLst/>
          </a:prstGeom>
        </p:spPr>
      </p:pic>
      <p:pic>
        <p:nvPicPr>
          <p:cNvPr id="2" name="object 5">
            <a:extLst>
              <a:ext uri="{FF2B5EF4-FFF2-40B4-BE49-F238E27FC236}">
                <a16:creationId xmlns:a16="http://schemas.microsoft.com/office/drawing/2014/main" id="{A9B43D40-D3DE-6FDA-445B-25FAFDDFEF4A}"/>
              </a:ext>
            </a:extLst>
          </p:cNvPr>
          <p:cNvPicPr/>
          <p:nvPr/>
        </p:nvPicPr>
        <p:blipFill>
          <a:blip r:embed="rId3" cstate="print"/>
          <a:stretch>
            <a:fillRect/>
          </a:stretch>
        </p:blipFill>
        <p:spPr>
          <a:xfrm>
            <a:off x="13134975" y="7562850"/>
            <a:ext cx="1209675" cy="866775"/>
          </a:xfrm>
          <a:prstGeom prst="rect">
            <a:avLst/>
          </a:prstGeom>
        </p:spPr>
      </p:pic>
      <p:cxnSp>
        <p:nvCxnSpPr>
          <p:cNvPr id="8" name="Straight Connector 7">
            <a:extLst>
              <a:ext uri="{FF2B5EF4-FFF2-40B4-BE49-F238E27FC236}">
                <a16:creationId xmlns:a16="http://schemas.microsoft.com/office/drawing/2014/main" id="{AC52B237-0667-A31B-C73F-043AD5BD86B4}"/>
              </a:ext>
            </a:extLst>
          </p:cNvPr>
          <p:cNvCxnSpPr>
            <a:cxnSpLocks/>
          </p:cNvCxnSpPr>
          <p:nvPr/>
        </p:nvCxnSpPr>
        <p:spPr>
          <a:xfrm>
            <a:off x="4075200" y="8480388"/>
            <a:ext cx="648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9" name="Rectangle: Rounded Corners 3">
            <a:extLst>
              <a:ext uri="{FF2B5EF4-FFF2-40B4-BE49-F238E27FC236}">
                <a16:creationId xmlns:a16="http://schemas.microsoft.com/office/drawing/2014/main" id="{21F4E097-FC58-41F8-28AB-E772FB204A2F}"/>
              </a:ext>
            </a:extLst>
          </p:cNvPr>
          <p:cNvSpPr/>
          <p:nvPr/>
        </p:nvSpPr>
        <p:spPr>
          <a:xfrm>
            <a:off x="3715200" y="7342834"/>
            <a:ext cx="7200000" cy="1080000"/>
          </a:xfrm>
          <a:prstGeom prst="roundRect">
            <a:avLst/>
          </a:prstGeom>
          <a:solidFill>
            <a:srgbClr val="9C51E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95000"/>
                  </a:schemeClr>
                </a:solidFill>
                <a:effectLst/>
                <a:latin typeface="+mj-lt"/>
                <a:ea typeface="Calibri" panose="020F0502020204030204" pitchFamily="34" charset="0"/>
              </a:rPr>
              <a:t>Event Venue Set-up &amp; Decoration Production</a:t>
            </a:r>
          </a:p>
          <a:p>
            <a:pPr algn="ctr"/>
            <a:r>
              <a:rPr lang="en-US" sz="2200" dirty="0">
                <a:solidFill>
                  <a:schemeClr val="bg1">
                    <a:lumMod val="95000"/>
                  </a:schemeClr>
                </a:solidFill>
                <a:effectLst/>
                <a:latin typeface="+mj-lt"/>
                <a:ea typeface="Calibri" panose="020F0502020204030204" pitchFamily="34" charset="0"/>
              </a:rPr>
              <a:t>Stage &amp; Backdrop Production</a:t>
            </a:r>
            <a:endParaRPr lang="en-US" sz="2200" dirty="0">
              <a:solidFill>
                <a:schemeClr val="bg1">
                  <a:lumMod val="95000"/>
                </a:schemeClr>
              </a:solidFill>
              <a:latin typeface="+mj-lt"/>
            </a:endParaRPr>
          </a:p>
          <a:p>
            <a:pPr algn="ctr"/>
            <a:r>
              <a:rPr lang="en-US" sz="2200" dirty="0">
                <a:solidFill>
                  <a:schemeClr val="bg1">
                    <a:lumMod val="95000"/>
                  </a:schemeClr>
                </a:solidFill>
                <a:latin typeface="+mj-lt"/>
              </a:rPr>
              <a:t> </a:t>
            </a:r>
            <a:r>
              <a:rPr lang="ar-BH" sz="2200" dirty="0">
                <a:solidFill>
                  <a:schemeClr val="bg1">
                    <a:lumMod val="95000"/>
                  </a:schemeClr>
                </a:solidFill>
                <a:latin typeface="+mj-lt"/>
              </a:rPr>
              <a:t>تصميم وتجهيز المسارح والقاعات</a:t>
            </a:r>
            <a:endParaRPr lang="en-US" sz="2200" dirty="0">
              <a:solidFill>
                <a:schemeClr val="bg1">
                  <a:lumMod val="95000"/>
                </a:schemeClr>
              </a:solidFill>
              <a:latin typeface="+mj-lt"/>
            </a:endParaRPr>
          </a:p>
        </p:txBody>
      </p:sp>
    </p:spTree>
    <p:extLst>
      <p:ext uri="{BB962C8B-B14F-4D97-AF65-F5344CB8AC3E}">
        <p14:creationId xmlns:p14="http://schemas.microsoft.com/office/powerpoint/2010/main" val="365206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695"/>
            <a:ext cx="13286758" cy="8674101"/>
          </a:xfrm>
          <a:prstGeom prst="rect">
            <a:avLst/>
          </a:prstGeom>
        </p:spPr>
      </p:pic>
      <p:pic>
        <p:nvPicPr>
          <p:cNvPr id="5" name="object 5"/>
          <p:cNvPicPr/>
          <p:nvPr/>
        </p:nvPicPr>
        <p:blipFill>
          <a:blip r:embed="rId3" cstate="print"/>
          <a:stretch>
            <a:fillRect/>
          </a:stretch>
        </p:blipFill>
        <p:spPr>
          <a:xfrm>
            <a:off x="13134975" y="7562850"/>
            <a:ext cx="1209675" cy="866775"/>
          </a:xfrm>
          <a:prstGeom prst="rect">
            <a:avLst/>
          </a:prstGeom>
        </p:spPr>
      </p:pic>
      <p:sp>
        <p:nvSpPr>
          <p:cNvPr id="9" name="Rectangle: Rounded Corners 3">
            <a:extLst>
              <a:ext uri="{FF2B5EF4-FFF2-40B4-BE49-F238E27FC236}">
                <a16:creationId xmlns:a16="http://schemas.microsoft.com/office/drawing/2014/main" id="{76151343-7B86-B816-A4CD-C0AA577CDDA3}"/>
              </a:ext>
            </a:extLst>
          </p:cNvPr>
          <p:cNvSpPr/>
          <p:nvPr/>
        </p:nvSpPr>
        <p:spPr>
          <a:xfrm>
            <a:off x="8944650" y="257175"/>
            <a:ext cx="5400000" cy="1080000"/>
          </a:xfrm>
          <a:prstGeom prst="roundRect">
            <a:avLst/>
          </a:prstGeom>
          <a:solidFill>
            <a:srgbClr val="9C51E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200" b="1" dirty="0">
                <a:solidFill>
                  <a:schemeClr val="tx1"/>
                </a:solidFill>
                <a:latin typeface="+mj-lt"/>
              </a:rPr>
              <a:t>CUSTOMIZED GIAN OBJECTS PRODUCTION</a:t>
            </a:r>
          </a:p>
          <a:p>
            <a:pPr algn="ctr">
              <a:spcAft>
                <a:spcPts val="600"/>
              </a:spcAft>
            </a:pPr>
            <a:r>
              <a:rPr lang="ar-SA" sz="2200" dirty="0">
                <a:solidFill>
                  <a:schemeClr val="tx1">
                    <a:lumMod val="75000"/>
                    <a:lumOff val="25000"/>
                  </a:schemeClr>
                </a:solidFill>
                <a:latin typeface="+mj-lt"/>
              </a:rPr>
              <a:t>تصميم وتصنيع المجسمات الاعلانية الضخمة</a:t>
            </a:r>
            <a:endParaRPr lang="en-US" sz="2200" dirty="0">
              <a:solidFill>
                <a:schemeClr val="tx1">
                  <a:lumMod val="75000"/>
                  <a:lumOff val="25000"/>
                </a:schemeClr>
              </a:solidFill>
              <a:latin typeface="+mj-lt"/>
            </a:endParaRPr>
          </a:p>
        </p:txBody>
      </p:sp>
      <p:cxnSp>
        <p:nvCxnSpPr>
          <p:cNvPr id="12" name="Straight Connector 11">
            <a:extLst>
              <a:ext uri="{FF2B5EF4-FFF2-40B4-BE49-F238E27FC236}">
                <a16:creationId xmlns:a16="http://schemas.microsoft.com/office/drawing/2014/main" id="{BBBA4808-151D-A443-26EA-0C0125ADC6B1}"/>
              </a:ext>
            </a:extLst>
          </p:cNvPr>
          <p:cNvCxnSpPr>
            <a:cxnSpLocks/>
          </p:cNvCxnSpPr>
          <p:nvPr/>
        </p:nvCxnSpPr>
        <p:spPr>
          <a:xfrm>
            <a:off x="9383382" y="1416195"/>
            <a:ext cx="468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034" cy="868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printer with a blue box on it&#10;&#10;Description automatically generated">
            <a:extLst>
              <a:ext uri="{FF2B5EF4-FFF2-40B4-BE49-F238E27FC236}">
                <a16:creationId xmlns:a16="http://schemas.microsoft.com/office/drawing/2014/main" id="{1D1DC05C-F2BB-00E2-9E94-9CDE6E64C5C8}"/>
              </a:ext>
            </a:extLst>
          </p:cNvPr>
          <p:cNvPicPr>
            <a:picLocks noChangeAspect="1"/>
          </p:cNvPicPr>
          <p:nvPr/>
        </p:nvPicPr>
        <p:blipFill>
          <a:blip r:embed="rId2">
            <a:extLst>
              <a:ext uri="{28A0092B-C50C-407E-A947-70E740481C1C}">
                <a14:useLocalDpi xmlns:a14="http://schemas.microsoft.com/office/drawing/2010/main" val="0"/>
              </a:ext>
            </a:extLst>
          </a:blip>
          <a:srcRect b="6599"/>
          <a:stretch/>
        </p:blipFill>
        <p:spPr>
          <a:xfrm>
            <a:off x="-1" y="1"/>
            <a:ext cx="14673388" cy="7510811"/>
          </a:xfrm>
          <a:prstGeom prst="rect">
            <a:avLst/>
          </a:prstGeom>
        </p:spPr>
      </p:pic>
      <p:grpSp>
        <p:nvGrpSpPr>
          <p:cNvPr id="29" name="Group 28">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6" y="6370317"/>
            <a:ext cx="14673753" cy="2316480"/>
            <a:chOff x="-305" y="2987478"/>
            <a:chExt cx="12188952" cy="1828800"/>
          </a:xfrm>
        </p:grpSpPr>
        <p:sp>
          <p:nvSpPr>
            <p:cNvPr id="30" name="Freeform: Shape 2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3" name="Freeform: Shape 32">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19" name="object 7">
            <a:extLst>
              <a:ext uri="{FF2B5EF4-FFF2-40B4-BE49-F238E27FC236}">
                <a16:creationId xmlns:a16="http://schemas.microsoft.com/office/drawing/2014/main" id="{FC173B91-82E8-6DA7-FDBA-5764FE64354D}"/>
              </a:ext>
            </a:extLst>
          </p:cNvPr>
          <p:cNvPicPr/>
          <p:nvPr/>
        </p:nvPicPr>
        <p:blipFill>
          <a:blip r:embed="rId3" cstate="print"/>
          <a:stretch>
            <a:fillRect/>
          </a:stretch>
        </p:blipFill>
        <p:spPr>
          <a:xfrm>
            <a:off x="13134975" y="7562850"/>
            <a:ext cx="1209675" cy="866775"/>
          </a:xfrm>
          <a:prstGeom prst="rect">
            <a:avLst/>
          </a:prstGeom>
        </p:spPr>
      </p:pic>
      <p:sp>
        <p:nvSpPr>
          <p:cNvPr id="28" name="Rectangle: Rounded Corners 20">
            <a:extLst>
              <a:ext uri="{FF2B5EF4-FFF2-40B4-BE49-F238E27FC236}">
                <a16:creationId xmlns:a16="http://schemas.microsoft.com/office/drawing/2014/main" id="{786307E7-AADB-2519-B1CC-1F611597377D}"/>
              </a:ext>
            </a:extLst>
          </p:cNvPr>
          <p:cNvSpPr/>
          <p:nvPr/>
        </p:nvSpPr>
        <p:spPr>
          <a:xfrm>
            <a:off x="5620630" y="5696112"/>
            <a:ext cx="3600000" cy="1080000"/>
          </a:xfrm>
          <a:prstGeom prst="roundRect">
            <a:avLst/>
          </a:prstGeom>
          <a:solidFill>
            <a:srgbClr val="9C51E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lumMod val="95000"/>
                    <a:lumOff val="5000"/>
                  </a:schemeClr>
                </a:solidFill>
                <a:latin typeface="+mj-lt"/>
              </a:rPr>
              <a:t> Branding &amp; Digital Printing</a:t>
            </a:r>
          </a:p>
          <a:p>
            <a:pPr algn="ctr"/>
            <a:r>
              <a:rPr lang="ar-AE" sz="2200" b="1" dirty="0">
                <a:solidFill>
                  <a:schemeClr val="tx1">
                    <a:lumMod val="95000"/>
                    <a:lumOff val="5000"/>
                  </a:schemeClr>
                </a:solidFill>
                <a:latin typeface="+mj-lt"/>
              </a:rPr>
              <a:t>التصميم والطباعة الرقمية</a:t>
            </a:r>
            <a:endParaRPr lang="en-US" sz="2200" b="1" dirty="0">
              <a:solidFill>
                <a:schemeClr val="tx1">
                  <a:lumMod val="95000"/>
                  <a:lumOff val="5000"/>
                </a:schemeClr>
              </a:solidFill>
              <a:latin typeface="+mj-lt"/>
            </a:endParaRPr>
          </a:p>
        </p:txBody>
      </p:sp>
      <p:sp>
        <p:nvSpPr>
          <p:cNvPr id="35" name="TextBox 34">
            <a:extLst>
              <a:ext uri="{FF2B5EF4-FFF2-40B4-BE49-F238E27FC236}">
                <a16:creationId xmlns:a16="http://schemas.microsoft.com/office/drawing/2014/main" id="{2200EDAB-2F33-E65E-277B-AC93142A3182}"/>
              </a:ext>
            </a:extLst>
          </p:cNvPr>
          <p:cNvSpPr txBox="1"/>
          <p:nvPr/>
        </p:nvSpPr>
        <p:spPr>
          <a:xfrm>
            <a:off x="5204045" y="6931003"/>
            <a:ext cx="5849778" cy="1446550"/>
          </a:xfrm>
          <a:prstGeom prst="rect">
            <a:avLst/>
          </a:prstGeom>
          <a:noFill/>
        </p:spPr>
        <p:txBody>
          <a:bodyPr wrap="square">
            <a:spAutoFit/>
          </a:bodyPr>
          <a:lstStyle/>
          <a:p>
            <a:pPr marL="342900" indent="-342900">
              <a:buFont typeface="Arial" panose="020B0604020202020204" pitchFamily="34" charset="0"/>
              <a:buChar char="•"/>
            </a:pPr>
            <a:r>
              <a:rPr lang="en-US" sz="2200" b="1" dirty="0">
                <a:solidFill>
                  <a:srgbClr val="595959"/>
                </a:solidFill>
                <a:effectLst/>
                <a:latin typeface="+mj-lt"/>
                <a:ea typeface="Calibri" panose="020F0502020204030204" pitchFamily="34" charset="0"/>
              </a:rPr>
              <a:t>Display &amp; Commercial Branding</a:t>
            </a:r>
          </a:p>
          <a:p>
            <a:pPr marL="342900" indent="-342900">
              <a:buFont typeface="Arial" panose="020B0604020202020204" pitchFamily="34" charset="0"/>
              <a:buChar char="•"/>
            </a:pPr>
            <a:r>
              <a:rPr lang="en-US" sz="2200" b="1" dirty="0">
                <a:solidFill>
                  <a:srgbClr val="595959"/>
                </a:solidFill>
                <a:effectLst/>
                <a:latin typeface="+mj-lt"/>
                <a:ea typeface="Calibri" panose="020F0502020204030204" pitchFamily="34" charset="0"/>
              </a:rPr>
              <a:t>Interior Signage Branding</a:t>
            </a:r>
            <a:endParaRPr lang="en-US" sz="2200" b="1" dirty="0">
              <a:solidFill>
                <a:srgbClr val="595959"/>
              </a:solidFill>
              <a:latin typeface="+mj-lt"/>
              <a:ea typeface="Calibri" panose="020F0502020204030204" pitchFamily="34" charset="0"/>
            </a:endParaRPr>
          </a:p>
          <a:p>
            <a:pPr marL="342900" indent="-342900">
              <a:buFont typeface="Arial" panose="020B0604020202020204" pitchFamily="34" charset="0"/>
              <a:buChar char="•"/>
            </a:pPr>
            <a:r>
              <a:rPr lang="en-US" sz="2200" b="1" dirty="0">
                <a:solidFill>
                  <a:srgbClr val="595959"/>
                </a:solidFill>
                <a:effectLst/>
                <a:latin typeface="+mj-lt"/>
                <a:ea typeface="Calibri" panose="020F0502020204030204" pitchFamily="34" charset="0"/>
                <a:cs typeface="Arial" panose="020B0604020202020204" pitchFamily="34" charset="0"/>
              </a:rPr>
              <a:t>Promotional Flags, Labels &amp; Stickers Branding </a:t>
            </a:r>
            <a:endParaRPr lang="en-US" sz="2200" b="1" dirty="0">
              <a:solidFill>
                <a:srgbClr val="6A6A6A"/>
              </a:solidFill>
              <a:effectLst/>
              <a:latin typeface="+mj-lt"/>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200" b="1" dirty="0">
                <a:solidFill>
                  <a:srgbClr val="595959"/>
                </a:solidFill>
                <a:effectLst/>
                <a:latin typeface="+mj-lt"/>
                <a:ea typeface="Calibri" panose="020F0502020204030204" pitchFamily="34" charset="0"/>
              </a:rPr>
              <a:t>Backdrop &amp; Banner Production </a:t>
            </a:r>
            <a:endParaRPr lang="en-US" sz="2200" b="1" dirty="0">
              <a:latin typeface="+mj-lt"/>
            </a:endParaRPr>
          </a:p>
        </p:txBody>
      </p:sp>
      <p:cxnSp>
        <p:nvCxnSpPr>
          <p:cNvPr id="38" name="Straight Connector 37">
            <a:extLst>
              <a:ext uri="{FF2B5EF4-FFF2-40B4-BE49-F238E27FC236}">
                <a16:creationId xmlns:a16="http://schemas.microsoft.com/office/drawing/2014/main" id="{75E2713B-28A9-045C-CC38-6DED59948460}"/>
              </a:ext>
            </a:extLst>
          </p:cNvPr>
          <p:cNvCxnSpPr>
            <a:cxnSpLocks/>
          </p:cNvCxnSpPr>
          <p:nvPr/>
        </p:nvCxnSpPr>
        <p:spPr>
          <a:xfrm>
            <a:off x="5311322" y="8429625"/>
            <a:ext cx="540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869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7925BC4F-878C-3C01-348F-8DFB593DFD7A}"/>
            </a:ext>
          </a:extLst>
        </p:cNvPr>
        <p:cNvGrpSpPr/>
        <p:nvPr/>
      </p:nvGrpSpPr>
      <p:grpSpPr>
        <a:xfrm>
          <a:off x="0" y="0"/>
          <a:ext cx="0" cy="0"/>
          <a:chOff x="0" y="0"/>
          <a:chExt cx="0" cy="0"/>
        </a:xfrm>
      </p:grpSpPr>
      <p:pic>
        <p:nvPicPr>
          <p:cNvPr id="3" name="Picture 2" descr="A picture containing indoor, water, table, stage&#10;&#10;Description automatically generated">
            <a:extLst>
              <a:ext uri="{FF2B5EF4-FFF2-40B4-BE49-F238E27FC236}">
                <a16:creationId xmlns:a16="http://schemas.microsoft.com/office/drawing/2014/main" id="{7A8CF034-28AB-56CA-ABE8-A5B13099DD15}"/>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0" y="0"/>
            <a:ext cx="14630400" cy="8686800"/>
          </a:xfrm>
          <a:prstGeom prst="rect">
            <a:avLst/>
          </a:prstGeom>
        </p:spPr>
      </p:pic>
      <p:sp>
        <p:nvSpPr>
          <p:cNvPr id="22" name="Flowchart: Terminator 25">
            <a:extLst>
              <a:ext uri="{FF2B5EF4-FFF2-40B4-BE49-F238E27FC236}">
                <a16:creationId xmlns:a16="http://schemas.microsoft.com/office/drawing/2014/main" id="{D4D6CA58-3874-73B3-52FF-4633C037FD22}"/>
              </a:ext>
            </a:extLst>
          </p:cNvPr>
          <p:cNvSpPr/>
          <p:nvPr/>
        </p:nvSpPr>
        <p:spPr>
          <a:xfrm>
            <a:off x="-601884" y="484575"/>
            <a:ext cx="4664598" cy="954734"/>
          </a:xfrm>
          <a:prstGeom prst="flowChartTerminator">
            <a:avLst/>
          </a:prstGeom>
          <a:solidFill>
            <a:srgbClr val="54C9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449FF48-0A2A-4373-247E-463C2EF0ED0C}"/>
              </a:ext>
            </a:extLst>
          </p:cNvPr>
          <p:cNvSpPr/>
          <p:nvPr/>
        </p:nvSpPr>
        <p:spPr>
          <a:xfrm>
            <a:off x="293076" y="7201778"/>
            <a:ext cx="7022124" cy="1200329"/>
          </a:xfrm>
          <a:prstGeom prst="rect">
            <a:avLst/>
          </a:prstGeom>
        </p:spPr>
        <p:txBody>
          <a:bodyPr wrap="square">
            <a:spAutoFit/>
          </a:bodyPr>
          <a:lstStyle/>
          <a:p>
            <a:pPr algn="just"/>
            <a:r>
              <a:rPr lang="en-US" dirty="0">
                <a:solidFill>
                  <a:srgbClr val="FFFFFF"/>
                </a:solidFill>
              </a:rPr>
              <a:t>We take full responsibility for the success of the EVENT by taking accurate and appropriate  decisions from planning and design, through installation and delivery until management to achieve the goals of the event in an integrated manner </a:t>
            </a:r>
            <a:endParaRPr lang="ar-AE" dirty="0">
              <a:solidFill>
                <a:srgbClr val="FFFFFF"/>
              </a:solidFill>
            </a:endParaRPr>
          </a:p>
        </p:txBody>
      </p:sp>
      <p:sp>
        <p:nvSpPr>
          <p:cNvPr id="24" name="Rectangle 23">
            <a:extLst>
              <a:ext uri="{FF2B5EF4-FFF2-40B4-BE49-F238E27FC236}">
                <a16:creationId xmlns:a16="http://schemas.microsoft.com/office/drawing/2014/main" id="{4B05767A-4151-5DE3-B7C7-7CE32E10FEC4}"/>
              </a:ext>
            </a:extLst>
          </p:cNvPr>
          <p:cNvSpPr/>
          <p:nvPr/>
        </p:nvSpPr>
        <p:spPr>
          <a:xfrm>
            <a:off x="7199458" y="7252165"/>
            <a:ext cx="7233138" cy="923330"/>
          </a:xfrm>
          <a:prstGeom prst="rect">
            <a:avLst/>
          </a:prstGeom>
        </p:spPr>
        <p:txBody>
          <a:bodyPr wrap="square">
            <a:spAutoFit/>
          </a:bodyPr>
          <a:lstStyle/>
          <a:p>
            <a:pPr algn="r"/>
            <a:r>
              <a:rPr lang="ar-AE" dirty="0">
                <a:solidFill>
                  <a:srgbClr val="FFFFFF"/>
                </a:solidFill>
              </a:rPr>
              <a:t>نحن نتحمل المسؤولية كاملة في صناعة نجاح الفعالية من خلال اتخاذ القرارات الدقيقة والملائمة بدءا من التخطيط والتصميم من ثم الاشراف على التنفيذ والتسليم الى الادارة والتنظيم، لتحقيق أهداف الفعالية بطريقة متكاملة</a:t>
            </a:r>
          </a:p>
        </p:txBody>
      </p:sp>
      <p:cxnSp>
        <p:nvCxnSpPr>
          <p:cNvPr id="26" name="Straight Connector 25">
            <a:extLst>
              <a:ext uri="{FF2B5EF4-FFF2-40B4-BE49-F238E27FC236}">
                <a16:creationId xmlns:a16="http://schemas.microsoft.com/office/drawing/2014/main" id="{988AB737-37A0-D2D9-89FF-558E9E4DC407}"/>
              </a:ext>
            </a:extLst>
          </p:cNvPr>
          <p:cNvCxnSpPr>
            <a:cxnSpLocks/>
          </p:cNvCxnSpPr>
          <p:nvPr/>
        </p:nvCxnSpPr>
        <p:spPr>
          <a:xfrm>
            <a:off x="3355200" y="8466956"/>
            <a:ext cx="792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D320610-B3D1-3111-8526-2D561BFC5470}"/>
              </a:ext>
            </a:extLst>
          </p:cNvPr>
          <p:cNvSpPr txBox="1"/>
          <p:nvPr/>
        </p:nvSpPr>
        <p:spPr>
          <a:xfrm>
            <a:off x="4224789" y="961942"/>
            <a:ext cx="4760294" cy="677108"/>
          </a:xfrm>
          <a:prstGeom prst="rect">
            <a:avLst/>
          </a:prstGeom>
          <a:noFill/>
        </p:spPr>
        <p:txBody>
          <a:bodyPr wrap="square" rtlCol="0">
            <a:spAutoFit/>
          </a:bodyPr>
          <a:lstStyle/>
          <a:p>
            <a:r>
              <a:rPr lang="en-US" sz="3800" b="1" dirty="0">
                <a:solidFill>
                  <a:schemeClr val="bg1">
                    <a:lumMod val="95000"/>
                  </a:schemeClr>
                </a:solidFill>
                <a:latin typeface="+mj-lt"/>
              </a:rPr>
              <a:t>EVENT SERVICES</a:t>
            </a:r>
          </a:p>
        </p:txBody>
      </p:sp>
      <p:sp>
        <p:nvSpPr>
          <p:cNvPr id="29" name="TextBox 28">
            <a:extLst>
              <a:ext uri="{FF2B5EF4-FFF2-40B4-BE49-F238E27FC236}">
                <a16:creationId xmlns:a16="http://schemas.microsoft.com/office/drawing/2014/main" id="{E47B8F49-9F54-74A3-A89B-8A59FA6023E9}"/>
              </a:ext>
            </a:extLst>
          </p:cNvPr>
          <p:cNvSpPr txBox="1"/>
          <p:nvPr/>
        </p:nvSpPr>
        <p:spPr>
          <a:xfrm>
            <a:off x="4999356" y="354200"/>
            <a:ext cx="2709396" cy="677108"/>
          </a:xfrm>
          <a:prstGeom prst="rect">
            <a:avLst/>
          </a:prstGeom>
          <a:noFill/>
        </p:spPr>
        <p:txBody>
          <a:bodyPr wrap="none" rtlCol="0">
            <a:spAutoFit/>
          </a:bodyPr>
          <a:lstStyle/>
          <a:p>
            <a:r>
              <a:rPr lang="ar-BH" sz="3800" dirty="0">
                <a:solidFill>
                  <a:schemeClr val="bg1">
                    <a:lumMod val="95000"/>
                  </a:schemeClr>
                </a:solidFill>
                <a:latin typeface="+mj-lt"/>
              </a:rPr>
              <a:t>خدمات</a:t>
            </a:r>
            <a:r>
              <a:rPr lang="ar-AE" sz="3800" dirty="0">
                <a:solidFill>
                  <a:schemeClr val="bg1">
                    <a:lumMod val="95000"/>
                  </a:schemeClr>
                </a:solidFill>
                <a:latin typeface="+mj-lt"/>
              </a:rPr>
              <a:t> الفعاليات</a:t>
            </a:r>
            <a:endParaRPr lang="en-US" sz="3800" dirty="0">
              <a:solidFill>
                <a:schemeClr val="bg1">
                  <a:lumMod val="95000"/>
                </a:schemeClr>
              </a:solidFill>
              <a:latin typeface="+mj-lt"/>
            </a:endParaRPr>
          </a:p>
        </p:txBody>
      </p:sp>
    </p:spTree>
    <p:extLst>
      <p:ext uri="{BB962C8B-B14F-4D97-AF65-F5344CB8AC3E}">
        <p14:creationId xmlns:p14="http://schemas.microsoft.com/office/powerpoint/2010/main" val="3352287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9A2071E2-96E9-C88C-09DA-C4380B4B1E2F}"/>
            </a:ext>
          </a:extLst>
        </p:cNvPr>
        <p:cNvGrpSpPr/>
        <p:nvPr/>
      </p:nvGrpSpPr>
      <p:grpSpPr>
        <a:xfrm>
          <a:off x="0" y="0"/>
          <a:ext cx="0" cy="0"/>
          <a:chOff x="0" y="0"/>
          <a:chExt cx="0" cy="0"/>
        </a:xfrm>
      </p:grpSpPr>
      <p:pic>
        <p:nvPicPr>
          <p:cNvPr id="3" name="Picture 2" descr="A picture containing indoor, water, table, stage&#10;&#10;Description automatically generated">
            <a:extLst>
              <a:ext uri="{FF2B5EF4-FFF2-40B4-BE49-F238E27FC236}">
                <a16:creationId xmlns:a16="http://schemas.microsoft.com/office/drawing/2014/main" id="{D9D29CF3-E6F5-87D9-926C-B0DCCED2493A}"/>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15238" y="18520"/>
            <a:ext cx="14630400" cy="8686800"/>
          </a:xfrm>
          <a:prstGeom prst="rect">
            <a:avLst/>
          </a:prstGeom>
        </p:spPr>
      </p:pic>
      <p:grpSp>
        <p:nvGrpSpPr>
          <p:cNvPr id="11" name="Group 10">
            <a:extLst>
              <a:ext uri="{FF2B5EF4-FFF2-40B4-BE49-F238E27FC236}">
                <a16:creationId xmlns:a16="http://schemas.microsoft.com/office/drawing/2014/main" id="{47E4DAF2-B289-F23E-F2F1-1C86F46EFF73}"/>
              </a:ext>
            </a:extLst>
          </p:cNvPr>
          <p:cNvGrpSpPr/>
          <p:nvPr/>
        </p:nvGrpSpPr>
        <p:grpSpPr>
          <a:xfrm>
            <a:off x="2629401" y="4887441"/>
            <a:ext cx="3808320" cy="2275830"/>
            <a:chOff x="3819191" y="4599949"/>
            <a:chExt cx="3808320" cy="2275830"/>
          </a:xfrm>
        </p:grpSpPr>
        <p:pic>
          <p:nvPicPr>
            <p:cNvPr id="12" name="Graphic 11">
              <a:extLst>
                <a:ext uri="{FF2B5EF4-FFF2-40B4-BE49-F238E27FC236}">
                  <a16:creationId xmlns:a16="http://schemas.microsoft.com/office/drawing/2014/main" id="{4B22C535-8114-CA89-0AFA-B8BD359EAD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6822" y="5599345"/>
              <a:ext cx="1276434" cy="1276434"/>
            </a:xfrm>
            <a:prstGeom prst="rect">
              <a:avLst/>
            </a:prstGeom>
          </p:spPr>
        </p:pic>
        <p:sp>
          <p:nvSpPr>
            <p:cNvPr id="16" name="Rectangle 15">
              <a:extLst>
                <a:ext uri="{FF2B5EF4-FFF2-40B4-BE49-F238E27FC236}">
                  <a16:creationId xmlns:a16="http://schemas.microsoft.com/office/drawing/2014/main" id="{C277A9E4-19AF-F76D-F98F-EE430A52FA5A}"/>
                </a:ext>
              </a:extLst>
            </p:cNvPr>
            <p:cNvSpPr/>
            <p:nvPr/>
          </p:nvSpPr>
          <p:spPr>
            <a:xfrm>
              <a:off x="3819191" y="4599949"/>
              <a:ext cx="3808320" cy="830997"/>
            </a:xfrm>
            <a:prstGeom prst="rect">
              <a:avLst/>
            </a:prstGeom>
          </p:spPr>
          <p:txBody>
            <a:bodyPr wrap="square">
              <a:spAutoFit/>
            </a:bodyPr>
            <a:lstStyle/>
            <a:p>
              <a:pPr algn="ctr"/>
              <a:r>
                <a:rPr lang="en-US" sz="2400" dirty="0">
                  <a:solidFill>
                    <a:schemeClr val="bg1">
                      <a:lumMod val="95000"/>
                    </a:schemeClr>
                  </a:solidFill>
                  <a:effectLst/>
                  <a:ea typeface="Calibri" panose="020F0502020204030204" pitchFamily="34" charset="0"/>
                  <a:cs typeface="Arial" panose="020B0604020202020204" pitchFamily="34" charset="0"/>
                </a:rPr>
                <a:t>Entertainment Management</a:t>
              </a:r>
              <a:endParaRPr lang="ar-BH" sz="2400" dirty="0">
                <a:solidFill>
                  <a:schemeClr val="bg1">
                    <a:lumMod val="95000"/>
                  </a:schemeClr>
                </a:solidFill>
                <a:effectLst/>
                <a:ea typeface="Calibri" panose="020F0502020204030204" pitchFamily="34" charset="0"/>
                <a:cs typeface="Arial" panose="020B0604020202020204" pitchFamily="34" charset="0"/>
              </a:endParaRPr>
            </a:p>
            <a:p>
              <a:pPr algn="ctr"/>
              <a:r>
                <a:rPr lang="ar-BH" sz="2400" dirty="0">
                  <a:solidFill>
                    <a:schemeClr val="bg1">
                      <a:lumMod val="95000"/>
                    </a:schemeClr>
                  </a:solidFill>
                  <a:effectLst/>
                  <a:ea typeface="Calibri" panose="020F0502020204030204" pitchFamily="34" charset="0"/>
                  <a:cs typeface="Arial" panose="020B0604020202020204" pitchFamily="34" charset="0"/>
                </a:rPr>
                <a:t>الخدمات الترفيهية للفعاليات</a:t>
              </a:r>
              <a:endParaRPr lang="en-US" sz="2400" dirty="0">
                <a:solidFill>
                  <a:schemeClr val="bg1"/>
                </a:solidFill>
                <a:latin typeface="+mj-lt"/>
              </a:endParaRPr>
            </a:p>
          </p:txBody>
        </p:sp>
      </p:grpSp>
      <p:grpSp>
        <p:nvGrpSpPr>
          <p:cNvPr id="15" name="Group 14">
            <a:extLst>
              <a:ext uri="{FF2B5EF4-FFF2-40B4-BE49-F238E27FC236}">
                <a16:creationId xmlns:a16="http://schemas.microsoft.com/office/drawing/2014/main" id="{D13576D7-D317-741E-299B-28D10FBDA2CF}"/>
              </a:ext>
            </a:extLst>
          </p:cNvPr>
          <p:cNvGrpSpPr/>
          <p:nvPr/>
        </p:nvGrpSpPr>
        <p:grpSpPr>
          <a:xfrm>
            <a:off x="1188230" y="1564861"/>
            <a:ext cx="4592084" cy="2326584"/>
            <a:chOff x="220377" y="4599949"/>
            <a:chExt cx="3834390" cy="2326584"/>
          </a:xfrm>
        </p:grpSpPr>
        <p:pic>
          <p:nvPicPr>
            <p:cNvPr id="4" name="Graphic 3">
              <a:extLst>
                <a:ext uri="{FF2B5EF4-FFF2-40B4-BE49-F238E27FC236}">
                  <a16:creationId xmlns:a16="http://schemas.microsoft.com/office/drawing/2014/main" id="{643EA44F-0515-0DF6-8646-F74170CFE9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9807" y="5650099"/>
              <a:ext cx="1175530" cy="1276434"/>
            </a:xfrm>
            <a:prstGeom prst="rect">
              <a:avLst/>
            </a:prstGeom>
          </p:spPr>
        </p:pic>
        <p:sp>
          <p:nvSpPr>
            <p:cNvPr id="17" name="Rectangle 16">
              <a:extLst>
                <a:ext uri="{FF2B5EF4-FFF2-40B4-BE49-F238E27FC236}">
                  <a16:creationId xmlns:a16="http://schemas.microsoft.com/office/drawing/2014/main" id="{C726996E-5F05-B838-F01F-1C2A36370F35}"/>
                </a:ext>
              </a:extLst>
            </p:cNvPr>
            <p:cNvSpPr/>
            <p:nvPr/>
          </p:nvSpPr>
          <p:spPr>
            <a:xfrm>
              <a:off x="220377" y="4599949"/>
              <a:ext cx="3834390" cy="830997"/>
            </a:xfrm>
            <a:prstGeom prst="rect">
              <a:avLst/>
            </a:prstGeom>
          </p:spPr>
          <p:txBody>
            <a:bodyPr wrap="square">
              <a:spAutoFit/>
            </a:bodyPr>
            <a:lstStyle/>
            <a:p>
              <a:pPr algn="ctr"/>
              <a:r>
                <a:rPr lang="en-US" sz="2400" dirty="0">
                  <a:solidFill>
                    <a:schemeClr val="bg1"/>
                  </a:solidFill>
                  <a:latin typeface="+mj-lt"/>
                </a:rPr>
                <a:t>Event</a:t>
              </a:r>
              <a:r>
                <a:rPr lang="ar-BH" sz="2400" dirty="0">
                  <a:solidFill>
                    <a:schemeClr val="bg1"/>
                  </a:solidFill>
                  <a:latin typeface="+mj-lt"/>
                </a:rPr>
                <a:t> </a:t>
              </a:r>
              <a:r>
                <a:rPr lang="en-US" sz="2400" dirty="0">
                  <a:solidFill>
                    <a:schemeClr val="bg1"/>
                  </a:solidFill>
                  <a:latin typeface="+mj-lt"/>
                </a:rPr>
                <a:t>Production &amp; Management</a:t>
              </a:r>
              <a:endParaRPr lang="ar-BH" sz="2400" dirty="0">
                <a:solidFill>
                  <a:schemeClr val="bg1"/>
                </a:solidFill>
                <a:latin typeface="+mj-lt"/>
              </a:endParaRPr>
            </a:p>
            <a:p>
              <a:pPr algn="ctr"/>
              <a:r>
                <a:rPr lang="ar-BH" sz="2400" dirty="0">
                  <a:solidFill>
                    <a:schemeClr val="bg1"/>
                  </a:solidFill>
                  <a:latin typeface="+mj-lt"/>
                </a:rPr>
                <a:t>تنظيم وإدارة الفعاليات</a:t>
              </a:r>
              <a:endParaRPr lang="ar-AE" sz="2400" dirty="0">
                <a:solidFill>
                  <a:schemeClr val="bg1"/>
                </a:solidFill>
                <a:latin typeface="+mj-lt"/>
              </a:endParaRPr>
            </a:p>
          </p:txBody>
        </p:sp>
      </p:grpSp>
      <p:grpSp>
        <p:nvGrpSpPr>
          <p:cNvPr id="5" name="Group 4">
            <a:extLst>
              <a:ext uri="{FF2B5EF4-FFF2-40B4-BE49-F238E27FC236}">
                <a16:creationId xmlns:a16="http://schemas.microsoft.com/office/drawing/2014/main" id="{735611FA-CAF1-719E-28E1-5BC1ABD9C67D}"/>
              </a:ext>
            </a:extLst>
          </p:cNvPr>
          <p:cNvGrpSpPr/>
          <p:nvPr/>
        </p:nvGrpSpPr>
        <p:grpSpPr>
          <a:xfrm>
            <a:off x="8343901" y="1564861"/>
            <a:ext cx="5355474" cy="2275830"/>
            <a:chOff x="10995032" y="4599949"/>
            <a:chExt cx="3414992" cy="2275830"/>
          </a:xfrm>
        </p:grpSpPr>
        <p:pic>
          <p:nvPicPr>
            <p:cNvPr id="14" name="Graphic 13">
              <a:extLst>
                <a:ext uri="{FF2B5EF4-FFF2-40B4-BE49-F238E27FC236}">
                  <a16:creationId xmlns:a16="http://schemas.microsoft.com/office/drawing/2014/main" id="{254E2FA0-F2BF-C1E5-31BC-8172C45928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64311" y="5599345"/>
              <a:ext cx="897717" cy="1276434"/>
            </a:xfrm>
            <a:prstGeom prst="rect">
              <a:avLst/>
            </a:prstGeom>
          </p:spPr>
        </p:pic>
        <p:sp>
          <p:nvSpPr>
            <p:cNvPr id="20" name="Rectangle 19">
              <a:extLst>
                <a:ext uri="{FF2B5EF4-FFF2-40B4-BE49-F238E27FC236}">
                  <a16:creationId xmlns:a16="http://schemas.microsoft.com/office/drawing/2014/main" id="{466603E8-FC16-713D-6216-5BD01461D5E1}"/>
                </a:ext>
              </a:extLst>
            </p:cNvPr>
            <p:cNvSpPr/>
            <p:nvPr/>
          </p:nvSpPr>
          <p:spPr>
            <a:xfrm>
              <a:off x="10995032" y="4599949"/>
              <a:ext cx="3414992" cy="1200329"/>
            </a:xfrm>
            <a:prstGeom prst="rect">
              <a:avLst/>
            </a:prstGeom>
          </p:spPr>
          <p:txBody>
            <a:bodyPr wrap="square">
              <a:spAutoFit/>
            </a:bodyPr>
            <a:lstStyle/>
            <a:p>
              <a:pPr marR="0" lvl="0" algn="ctr">
                <a:spcBef>
                  <a:spcPts val="0"/>
                </a:spcBef>
                <a:spcAft>
                  <a:spcPts val="0"/>
                </a:spcAft>
              </a:pPr>
              <a:r>
                <a:rPr lang="en-US" sz="2400" b="1" dirty="0">
                  <a:solidFill>
                    <a:schemeClr val="bg1">
                      <a:lumMod val="95000"/>
                    </a:schemeClr>
                  </a:solidFill>
                  <a:effectLst/>
                  <a:ea typeface="Calibri" panose="020F0502020204030204" pitchFamily="34" charset="0"/>
                  <a:cs typeface="Arial" panose="020B0604020202020204" pitchFamily="34" charset="0"/>
                </a:rPr>
                <a:t>Sponsorship Planning &amp; Management  </a:t>
              </a:r>
            </a:p>
            <a:p>
              <a:pPr algn="ctr"/>
              <a:r>
                <a:rPr lang="ar-BH" sz="2400" b="1" dirty="0">
                  <a:solidFill>
                    <a:schemeClr val="bg1"/>
                  </a:solidFill>
                  <a:latin typeface="+mj-lt"/>
                </a:rPr>
                <a:t>إدارة وتسويق باقات الرعاة للفعاليات</a:t>
              </a:r>
              <a:endParaRPr lang="ar-AE" sz="2400" b="1" dirty="0">
                <a:solidFill>
                  <a:schemeClr val="bg1"/>
                </a:solidFill>
                <a:latin typeface="+mj-lt"/>
              </a:endParaRPr>
            </a:p>
          </p:txBody>
        </p:sp>
      </p:grpSp>
      <p:grpSp>
        <p:nvGrpSpPr>
          <p:cNvPr id="6" name="Group 5">
            <a:extLst>
              <a:ext uri="{FF2B5EF4-FFF2-40B4-BE49-F238E27FC236}">
                <a16:creationId xmlns:a16="http://schemas.microsoft.com/office/drawing/2014/main" id="{563C2778-D2F9-42A4-9B40-183AFBCA27F1}"/>
              </a:ext>
            </a:extLst>
          </p:cNvPr>
          <p:cNvGrpSpPr/>
          <p:nvPr/>
        </p:nvGrpSpPr>
        <p:grpSpPr>
          <a:xfrm>
            <a:off x="7706679" y="4887441"/>
            <a:ext cx="4294320" cy="2175818"/>
            <a:chOff x="7408512" y="4599949"/>
            <a:chExt cx="4294320" cy="2175818"/>
          </a:xfrm>
        </p:grpSpPr>
        <p:pic>
          <p:nvPicPr>
            <p:cNvPr id="13" name="Graphic 12">
              <a:extLst>
                <a:ext uri="{FF2B5EF4-FFF2-40B4-BE49-F238E27FC236}">
                  <a16:creationId xmlns:a16="http://schemas.microsoft.com/office/drawing/2014/main" id="{15E5E457-C5B3-5211-3E6B-405FD19E25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17455" y="5499333"/>
              <a:ext cx="1276434" cy="1276434"/>
            </a:xfrm>
            <a:prstGeom prst="rect">
              <a:avLst/>
            </a:prstGeom>
          </p:spPr>
        </p:pic>
        <p:sp>
          <p:nvSpPr>
            <p:cNvPr id="18" name="Rectangle 17">
              <a:extLst>
                <a:ext uri="{FF2B5EF4-FFF2-40B4-BE49-F238E27FC236}">
                  <a16:creationId xmlns:a16="http://schemas.microsoft.com/office/drawing/2014/main" id="{11FA00CF-CD87-3162-0395-FB82E53056B0}"/>
                </a:ext>
              </a:extLst>
            </p:cNvPr>
            <p:cNvSpPr/>
            <p:nvPr/>
          </p:nvSpPr>
          <p:spPr>
            <a:xfrm>
              <a:off x="7408512" y="4599949"/>
              <a:ext cx="4294320" cy="830997"/>
            </a:xfrm>
            <a:prstGeom prst="rect">
              <a:avLst/>
            </a:prstGeom>
          </p:spPr>
          <p:txBody>
            <a:bodyPr wrap="square">
              <a:spAutoFit/>
            </a:bodyPr>
            <a:lstStyle/>
            <a:p>
              <a:pPr algn="ctr"/>
              <a:r>
                <a:rPr lang="en-US" sz="2400" dirty="0">
                  <a:solidFill>
                    <a:schemeClr val="bg1">
                      <a:lumMod val="95000"/>
                    </a:schemeClr>
                  </a:solidFill>
                  <a:ea typeface="Calibri" panose="020F0502020204030204" pitchFamily="34" charset="0"/>
                  <a:cs typeface="Arial" panose="020B0604020202020204" pitchFamily="34" charset="0"/>
                </a:rPr>
                <a:t>Hostess &amp; Ushers Management</a:t>
              </a:r>
              <a:endParaRPr lang="ar-BH" sz="2400" dirty="0">
                <a:solidFill>
                  <a:schemeClr val="bg1">
                    <a:lumMod val="95000"/>
                  </a:schemeClr>
                </a:solidFill>
                <a:effectLst/>
                <a:ea typeface="Calibri" panose="020F0502020204030204" pitchFamily="34" charset="0"/>
                <a:cs typeface="Arial" panose="020B0604020202020204" pitchFamily="34" charset="0"/>
              </a:endParaRPr>
            </a:p>
            <a:p>
              <a:pPr algn="ctr"/>
              <a:r>
                <a:rPr lang="ar-BH" sz="2400" dirty="0">
                  <a:solidFill>
                    <a:schemeClr val="bg1">
                      <a:lumMod val="95000"/>
                    </a:schemeClr>
                  </a:solidFill>
                  <a:effectLst/>
                  <a:ea typeface="Calibri" panose="020F0502020204030204" pitchFamily="34" charset="0"/>
                  <a:cs typeface="Arial" panose="020B0604020202020204" pitchFamily="34" charset="0"/>
                </a:rPr>
                <a:t>خدمات التنظيم والاستقبال</a:t>
              </a:r>
              <a:endParaRPr lang="en-US" sz="2400" dirty="0">
                <a:solidFill>
                  <a:schemeClr val="bg1"/>
                </a:solidFill>
                <a:latin typeface="+mj-lt"/>
              </a:endParaRPr>
            </a:p>
          </p:txBody>
        </p:sp>
      </p:grpSp>
      <p:pic>
        <p:nvPicPr>
          <p:cNvPr id="2" name="object 10">
            <a:extLst>
              <a:ext uri="{FF2B5EF4-FFF2-40B4-BE49-F238E27FC236}">
                <a16:creationId xmlns:a16="http://schemas.microsoft.com/office/drawing/2014/main" id="{ECE339B6-5AC2-8B6B-FB92-889DC4DBAC07}"/>
              </a:ext>
            </a:extLst>
          </p:cNvPr>
          <p:cNvPicPr/>
          <p:nvPr/>
        </p:nvPicPr>
        <p:blipFill>
          <a:blip r:embed="rId11" cstate="print"/>
          <a:stretch>
            <a:fillRect/>
          </a:stretch>
        </p:blipFill>
        <p:spPr>
          <a:xfrm>
            <a:off x="13134975" y="7562850"/>
            <a:ext cx="1209675" cy="866775"/>
          </a:xfrm>
          <a:prstGeom prst="rect">
            <a:avLst/>
          </a:prstGeom>
        </p:spPr>
      </p:pic>
    </p:spTree>
    <p:extLst>
      <p:ext uri="{BB962C8B-B14F-4D97-AF65-F5344CB8AC3E}">
        <p14:creationId xmlns:p14="http://schemas.microsoft.com/office/powerpoint/2010/main" val="784791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39B647-591A-A4EE-59B0-939DB4DA2B03}"/>
              </a:ext>
            </a:extLst>
          </p:cNvPr>
          <p:cNvPicPr>
            <a:picLocks noChangeAspect="1"/>
          </p:cNvPicPr>
          <p:nvPr/>
        </p:nvPicPr>
        <p:blipFill>
          <a:blip r:embed="rId2"/>
          <a:stretch>
            <a:fillRect/>
          </a:stretch>
        </p:blipFill>
        <p:spPr>
          <a:xfrm>
            <a:off x="0" y="-10364"/>
            <a:ext cx="14630400" cy="8684138"/>
          </a:xfrm>
          <a:prstGeom prst="rect">
            <a:avLst/>
          </a:prstGeom>
        </p:spPr>
      </p:pic>
      <p:sp>
        <p:nvSpPr>
          <p:cNvPr id="4" name="object 4"/>
          <p:cNvSpPr txBox="1"/>
          <p:nvPr/>
        </p:nvSpPr>
        <p:spPr>
          <a:xfrm>
            <a:off x="274954" y="4157366"/>
            <a:ext cx="6334190" cy="4248855"/>
          </a:xfrm>
          <a:prstGeom prst="rect">
            <a:avLst/>
          </a:prstGeom>
        </p:spPr>
        <p:txBody>
          <a:bodyPr vert="horz" wrap="square" lIns="0" tIns="8890" rIns="0" bIns="0" rtlCol="0">
            <a:spAutoFit/>
          </a:bodyPr>
          <a:lstStyle/>
          <a:p>
            <a:pPr marL="12700" marR="13970" algn="just">
              <a:lnSpc>
                <a:spcPct val="102899"/>
              </a:lnSpc>
              <a:spcBef>
                <a:spcPts val="70"/>
              </a:spcBef>
            </a:pPr>
            <a:r>
              <a:rPr spc="5" dirty="0">
                <a:solidFill>
                  <a:srgbClr val="FFFFFF"/>
                </a:solidFill>
                <a:latin typeface="+mj-lt"/>
                <a:cs typeface="Arial"/>
              </a:rPr>
              <a:t>With</a:t>
            </a:r>
            <a:r>
              <a:rPr spc="-55" dirty="0">
                <a:solidFill>
                  <a:srgbClr val="FFFFFF"/>
                </a:solidFill>
                <a:latin typeface="+mj-lt"/>
                <a:cs typeface="Arial"/>
              </a:rPr>
              <a:t> </a:t>
            </a:r>
            <a:r>
              <a:rPr spc="-114" dirty="0">
                <a:solidFill>
                  <a:srgbClr val="FFFFFF"/>
                </a:solidFill>
                <a:latin typeface="+mj-lt"/>
                <a:cs typeface="Arial"/>
              </a:rPr>
              <a:t>a</a:t>
            </a:r>
            <a:r>
              <a:rPr spc="-65" dirty="0">
                <a:solidFill>
                  <a:srgbClr val="FFFFFF"/>
                </a:solidFill>
                <a:latin typeface="+mj-lt"/>
                <a:cs typeface="Arial"/>
              </a:rPr>
              <a:t> </a:t>
            </a:r>
            <a:r>
              <a:rPr spc="-60" dirty="0">
                <a:solidFill>
                  <a:srgbClr val="FFFFFF"/>
                </a:solidFill>
                <a:latin typeface="+mj-lt"/>
                <a:cs typeface="Arial"/>
              </a:rPr>
              <a:t>Dedicated</a:t>
            </a:r>
            <a:r>
              <a:rPr spc="-35" dirty="0">
                <a:solidFill>
                  <a:srgbClr val="FFFFFF"/>
                </a:solidFill>
                <a:latin typeface="+mj-lt"/>
                <a:cs typeface="Arial"/>
              </a:rPr>
              <a:t> </a:t>
            </a:r>
            <a:r>
              <a:rPr spc="-50" dirty="0">
                <a:solidFill>
                  <a:srgbClr val="FFFFFF"/>
                </a:solidFill>
                <a:latin typeface="+mj-lt"/>
                <a:cs typeface="Arial"/>
              </a:rPr>
              <a:t>professional</a:t>
            </a:r>
            <a:r>
              <a:rPr spc="-30" dirty="0">
                <a:solidFill>
                  <a:srgbClr val="FFFFFF"/>
                </a:solidFill>
                <a:latin typeface="+mj-lt"/>
                <a:cs typeface="Arial"/>
              </a:rPr>
              <a:t> </a:t>
            </a:r>
            <a:r>
              <a:rPr spc="-25" dirty="0">
                <a:solidFill>
                  <a:srgbClr val="FFFFFF"/>
                </a:solidFill>
                <a:latin typeface="+mj-lt"/>
                <a:cs typeface="Arial"/>
              </a:rPr>
              <a:t>expert</a:t>
            </a:r>
            <a:r>
              <a:rPr spc="-65" dirty="0">
                <a:solidFill>
                  <a:srgbClr val="FFFFFF"/>
                </a:solidFill>
                <a:latin typeface="+mj-lt"/>
                <a:cs typeface="Arial"/>
              </a:rPr>
              <a:t> </a:t>
            </a:r>
            <a:r>
              <a:rPr spc="-30" dirty="0">
                <a:solidFill>
                  <a:srgbClr val="FFFFFF"/>
                </a:solidFill>
                <a:latin typeface="+mj-lt"/>
                <a:cs typeface="Arial"/>
              </a:rPr>
              <a:t>team,</a:t>
            </a:r>
            <a:r>
              <a:rPr spc="-75" dirty="0">
                <a:solidFill>
                  <a:srgbClr val="FFFFFF"/>
                </a:solidFill>
                <a:latin typeface="+mj-lt"/>
                <a:cs typeface="Arial"/>
              </a:rPr>
              <a:t> </a:t>
            </a:r>
            <a:r>
              <a:rPr spc="-45" dirty="0">
                <a:solidFill>
                  <a:srgbClr val="FFFFFF"/>
                </a:solidFill>
                <a:latin typeface="+mj-lt"/>
                <a:cs typeface="Arial"/>
              </a:rPr>
              <a:t>we </a:t>
            </a:r>
            <a:r>
              <a:rPr spc="-50" dirty="0">
                <a:solidFill>
                  <a:srgbClr val="FFFFFF"/>
                </a:solidFill>
                <a:latin typeface="+mj-lt"/>
                <a:cs typeface="Arial"/>
              </a:rPr>
              <a:t>supply</a:t>
            </a:r>
            <a:r>
              <a:rPr spc="-80" dirty="0">
                <a:solidFill>
                  <a:srgbClr val="FFFFFF"/>
                </a:solidFill>
                <a:latin typeface="+mj-lt"/>
                <a:cs typeface="Arial"/>
              </a:rPr>
              <a:t> </a:t>
            </a:r>
            <a:r>
              <a:rPr spc="30" dirty="0">
                <a:solidFill>
                  <a:srgbClr val="FFFFFF"/>
                </a:solidFill>
                <a:latin typeface="+mj-lt"/>
                <a:cs typeface="Arial"/>
              </a:rPr>
              <a:t>&amp;</a:t>
            </a:r>
            <a:r>
              <a:rPr spc="-55" dirty="0">
                <a:solidFill>
                  <a:srgbClr val="FFFFFF"/>
                </a:solidFill>
                <a:latin typeface="+mj-lt"/>
                <a:cs typeface="Arial"/>
              </a:rPr>
              <a:t> </a:t>
            </a:r>
            <a:r>
              <a:rPr spc="-30" dirty="0">
                <a:solidFill>
                  <a:srgbClr val="FFFFFF"/>
                </a:solidFill>
                <a:latin typeface="+mj-lt"/>
                <a:cs typeface="Arial"/>
              </a:rPr>
              <a:t>install</a:t>
            </a:r>
            <a:r>
              <a:rPr spc="-65" dirty="0">
                <a:solidFill>
                  <a:srgbClr val="FFFFFF"/>
                </a:solidFill>
                <a:latin typeface="+mj-lt"/>
                <a:cs typeface="Arial"/>
              </a:rPr>
              <a:t> </a:t>
            </a:r>
            <a:r>
              <a:rPr spc="-195" dirty="0">
                <a:solidFill>
                  <a:srgbClr val="FFFFFF"/>
                </a:solidFill>
                <a:latin typeface="+mj-lt"/>
                <a:cs typeface="Arial"/>
              </a:rPr>
              <a:t>AV</a:t>
            </a:r>
            <a:r>
              <a:rPr spc="-20" dirty="0">
                <a:solidFill>
                  <a:srgbClr val="FFFFFF"/>
                </a:solidFill>
                <a:latin typeface="+mj-lt"/>
                <a:cs typeface="Arial"/>
              </a:rPr>
              <a:t> </a:t>
            </a:r>
            <a:r>
              <a:rPr spc="-95" dirty="0">
                <a:solidFill>
                  <a:srgbClr val="FFFFFF"/>
                </a:solidFill>
                <a:latin typeface="+mj-lt"/>
                <a:cs typeface="Arial"/>
              </a:rPr>
              <a:t>System</a:t>
            </a:r>
            <a:r>
              <a:rPr spc="-15" dirty="0">
                <a:solidFill>
                  <a:srgbClr val="FFFFFF"/>
                </a:solidFill>
                <a:latin typeface="+mj-lt"/>
                <a:cs typeface="Arial"/>
              </a:rPr>
              <a:t> </a:t>
            </a:r>
            <a:r>
              <a:rPr dirty="0">
                <a:solidFill>
                  <a:srgbClr val="FFFFFF"/>
                </a:solidFill>
                <a:latin typeface="+mj-lt"/>
                <a:cs typeface="Arial"/>
              </a:rPr>
              <a:t>“Intelligent</a:t>
            </a:r>
            <a:r>
              <a:rPr spc="994" dirty="0">
                <a:solidFill>
                  <a:srgbClr val="FFFFFF"/>
                </a:solidFill>
                <a:latin typeface="+mj-lt"/>
                <a:cs typeface="Arial"/>
              </a:rPr>
              <a:t> </a:t>
            </a:r>
            <a:r>
              <a:rPr spc="-25" dirty="0">
                <a:solidFill>
                  <a:srgbClr val="FFFFFF"/>
                </a:solidFill>
                <a:latin typeface="+mj-lt"/>
                <a:cs typeface="Arial"/>
              </a:rPr>
              <a:t>lighting,</a:t>
            </a:r>
            <a:r>
              <a:rPr spc="1010" dirty="0">
                <a:solidFill>
                  <a:srgbClr val="FFFFFF"/>
                </a:solidFill>
                <a:latin typeface="+mj-lt"/>
                <a:cs typeface="Arial"/>
              </a:rPr>
              <a:t> </a:t>
            </a:r>
            <a:r>
              <a:rPr spc="-80" dirty="0">
                <a:solidFill>
                  <a:srgbClr val="FFFFFF"/>
                </a:solidFill>
                <a:latin typeface="+mj-lt"/>
                <a:cs typeface="Arial"/>
              </a:rPr>
              <a:t>Sound</a:t>
            </a:r>
            <a:r>
              <a:rPr spc="960" dirty="0">
                <a:solidFill>
                  <a:srgbClr val="FFFFFF"/>
                </a:solidFill>
                <a:latin typeface="+mj-lt"/>
                <a:cs typeface="Arial"/>
              </a:rPr>
              <a:t> </a:t>
            </a:r>
            <a:r>
              <a:rPr spc="-85" dirty="0">
                <a:solidFill>
                  <a:srgbClr val="FFFFFF"/>
                </a:solidFill>
                <a:latin typeface="+mj-lt"/>
                <a:cs typeface="Arial"/>
              </a:rPr>
              <a:t>System,</a:t>
            </a:r>
            <a:r>
              <a:rPr spc="985" dirty="0">
                <a:solidFill>
                  <a:srgbClr val="FFFFFF"/>
                </a:solidFill>
                <a:latin typeface="+mj-lt"/>
                <a:cs typeface="Arial"/>
              </a:rPr>
              <a:t> </a:t>
            </a:r>
            <a:r>
              <a:rPr spc="-70" dirty="0">
                <a:solidFill>
                  <a:srgbClr val="FFFFFF"/>
                </a:solidFill>
                <a:latin typeface="+mj-lt"/>
                <a:cs typeface="Arial"/>
              </a:rPr>
              <a:t>Conference</a:t>
            </a:r>
            <a:r>
              <a:rPr spc="1045" dirty="0">
                <a:solidFill>
                  <a:srgbClr val="FFFFFF"/>
                </a:solidFill>
                <a:latin typeface="+mj-lt"/>
                <a:cs typeface="Arial"/>
              </a:rPr>
              <a:t> </a:t>
            </a:r>
            <a:r>
              <a:rPr spc="-80" dirty="0">
                <a:solidFill>
                  <a:srgbClr val="FFFFFF"/>
                </a:solidFill>
                <a:latin typeface="+mj-lt"/>
                <a:cs typeface="Arial"/>
              </a:rPr>
              <a:t>system</a:t>
            </a:r>
            <a:r>
              <a:rPr spc="1019" dirty="0">
                <a:solidFill>
                  <a:srgbClr val="FFFFFF"/>
                </a:solidFill>
                <a:latin typeface="+mj-lt"/>
                <a:cs typeface="Arial"/>
              </a:rPr>
              <a:t> </a:t>
            </a:r>
            <a:r>
              <a:rPr spc="-65" dirty="0">
                <a:solidFill>
                  <a:srgbClr val="FFFFFF"/>
                </a:solidFill>
                <a:latin typeface="+mj-lt"/>
                <a:cs typeface="Arial"/>
              </a:rPr>
              <a:t>(Delegate</a:t>
            </a:r>
            <a:r>
              <a:rPr spc="5" dirty="0">
                <a:solidFill>
                  <a:srgbClr val="FFFFFF"/>
                </a:solidFill>
                <a:latin typeface="+mj-lt"/>
                <a:cs typeface="Arial"/>
              </a:rPr>
              <a:t> </a:t>
            </a:r>
            <a:r>
              <a:rPr spc="-35" dirty="0">
                <a:solidFill>
                  <a:srgbClr val="FFFFFF"/>
                </a:solidFill>
                <a:latin typeface="+mj-lt"/>
                <a:cs typeface="Arial"/>
              </a:rPr>
              <a:t>Microphones</a:t>
            </a:r>
            <a:r>
              <a:rPr spc="-55" dirty="0">
                <a:solidFill>
                  <a:srgbClr val="FFFFFF"/>
                </a:solidFill>
                <a:latin typeface="+mj-lt"/>
                <a:cs typeface="Arial"/>
              </a:rPr>
              <a:t> </a:t>
            </a:r>
            <a:r>
              <a:rPr spc="30" dirty="0">
                <a:solidFill>
                  <a:srgbClr val="FFFFFF"/>
                </a:solidFill>
                <a:latin typeface="+mj-lt"/>
                <a:cs typeface="Arial"/>
              </a:rPr>
              <a:t>&amp;</a:t>
            </a:r>
            <a:r>
              <a:rPr spc="-60" dirty="0">
                <a:solidFill>
                  <a:srgbClr val="FFFFFF"/>
                </a:solidFill>
                <a:latin typeface="+mj-lt"/>
                <a:cs typeface="Arial"/>
              </a:rPr>
              <a:t> Translation</a:t>
            </a:r>
            <a:r>
              <a:rPr spc="-65" dirty="0">
                <a:solidFill>
                  <a:srgbClr val="FFFFFF"/>
                </a:solidFill>
                <a:latin typeface="+mj-lt"/>
                <a:cs typeface="Arial"/>
              </a:rPr>
              <a:t> </a:t>
            </a:r>
            <a:r>
              <a:rPr spc="-85" dirty="0">
                <a:solidFill>
                  <a:srgbClr val="FFFFFF"/>
                </a:solidFill>
                <a:latin typeface="+mj-lt"/>
                <a:cs typeface="Arial"/>
              </a:rPr>
              <a:t>System),</a:t>
            </a:r>
            <a:r>
              <a:rPr spc="-35" dirty="0">
                <a:solidFill>
                  <a:srgbClr val="FFFFFF"/>
                </a:solidFill>
                <a:latin typeface="+mj-lt"/>
                <a:cs typeface="Arial"/>
              </a:rPr>
              <a:t> </a:t>
            </a:r>
            <a:r>
              <a:rPr spc="-195" dirty="0">
                <a:solidFill>
                  <a:srgbClr val="FFFFFF"/>
                </a:solidFill>
                <a:latin typeface="+mj-lt"/>
                <a:cs typeface="Arial"/>
              </a:rPr>
              <a:t>LED</a:t>
            </a:r>
            <a:r>
              <a:rPr spc="-85" dirty="0">
                <a:solidFill>
                  <a:srgbClr val="FFFFFF"/>
                </a:solidFill>
                <a:latin typeface="+mj-lt"/>
                <a:cs typeface="Arial"/>
              </a:rPr>
              <a:t> </a:t>
            </a:r>
            <a:r>
              <a:rPr spc="-100" dirty="0">
                <a:solidFill>
                  <a:srgbClr val="FFFFFF"/>
                </a:solidFill>
                <a:latin typeface="+mj-lt"/>
                <a:cs typeface="Arial"/>
              </a:rPr>
              <a:t>Screen</a:t>
            </a:r>
            <a:r>
              <a:rPr spc="-25" dirty="0">
                <a:solidFill>
                  <a:srgbClr val="FFFFFF"/>
                </a:solidFill>
                <a:latin typeface="+mj-lt"/>
                <a:cs typeface="Arial"/>
              </a:rPr>
              <a:t> </a:t>
            </a:r>
            <a:r>
              <a:rPr spc="30" dirty="0">
                <a:solidFill>
                  <a:srgbClr val="FFFFFF"/>
                </a:solidFill>
                <a:latin typeface="+mj-lt"/>
                <a:cs typeface="Arial"/>
              </a:rPr>
              <a:t>&amp;</a:t>
            </a:r>
            <a:r>
              <a:rPr spc="-55" dirty="0">
                <a:solidFill>
                  <a:srgbClr val="FFFFFF"/>
                </a:solidFill>
                <a:latin typeface="+mj-lt"/>
                <a:cs typeface="Arial"/>
              </a:rPr>
              <a:t> </a:t>
            </a:r>
            <a:r>
              <a:rPr spc="-30" dirty="0">
                <a:solidFill>
                  <a:srgbClr val="FFFFFF"/>
                </a:solidFill>
                <a:latin typeface="+mj-lt"/>
                <a:cs typeface="Arial"/>
              </a:rPr>
              <a:t>Projector</a:t>
            </a:r>
            <a:r>
              <a:rPr spc="-75" dirty="0">
                <a:solidFill>
                  <a:srgbClr val="FFFFFF"/>
                </a:solidFill>
                <a:latin typeface="+mj-lt"/>
                <a:cs typeface="Arial"/>
              </a:rPr>
              <a:t> </a:t>
            </a:r>
            <a:r>
              <a:rPr spc="-60" dirty="0">
                <a:solidFill>
                  <a:srgbClr val="FFFFFF"/>
                </a:solidFill>
                <a:latin typeface="+mj-lt"/>
                <a:cs typeface="Arial"/>
              </a:rPr>
              <a:t>Displays”</a:t>
            </a:r>
            <a:endParaRPr dirty="0">
              <a:latin typeface="+mj-lt"/>
              <a:cs typeface="Arial"/>
            </a:endParaRPr>
          </a:p>
          <a:p>
            <a:pPr marL="12700" marR="7620" algn="just">
              <a:lnSpc>
                <a:spcPct val="101000"/>
              </a:lnSpc>
              <a:spcBef>
                <a:spcPts val="75"/>
              </a:spcBef>
            </a:pPr>
            <a:r>
              <a:rPr dirty="0">
                <a:solidFill>
                  <a:srgbClr val="FFFFFF"/>
                </a:solidFill>
                <a:latin typeface="+mj-lt"/>
                <a:cs typeface="Arial"/>
              </a:rPr>
              <a:t>for</a:t>
            </a:r>
            <a:r>
              <a:rPr spc="215" dirty="0">
                <a:solidFill>
                  <a:srgbClr val="FFFFFF"/>
                </a:solidFill>
                <a:latin typeface="+mj-lt"/>
                <a:cs typeface="Arial"/>
              </a:rPr>
              <a:t> </a:t>
            </a:r>
            <a:r>
              <a:rPr dirty="0">
                <a:solidFill>
                  <a:srgbClr val="FFFFFF"/>
                </a:solidFill>
                <a:latin typeface="+mj-lt"/>
                <a:cs typeface="Arial"/>
              </a:rPr>
              <a:t>Corporate</a:t>
            </a:r>
            <a:r>
              <a:rPr spc="180" dirty="0">
                <a:solidFill>
                  <a:srgbClr val="FFFFFF"/>
                </a:solidFill>
                <a:latin typeface="+mj-lt"/>
                <a:cs typeface="Arial"/>
              </a:rPr>
              <a:t> </a:t>
            </a:r>
            <a:r>
              <a:rPr dirty="0">
                <a:solidFill>
                  <a:srgbClr val="FFFFFF"/>
                </a:solidFill>
                <a:latin typeface="+mj-lt"/>
                <a:cs typeface="Arial"/>
              </a:rPr>
              <a:t>&amp;</a:t>
            </a:r>
            <a:r>
              <a:rPr spc="195" dirty="0">
                <a:solidFill>
                  <a:srgbClr val="FFFFFF"/>
                </a:solidFill>
                <a:latin typeface="+mj-lt"/>
                <a:cs typeface="Arial"/>
              </a:rPr>
              <a:t> </a:t>
            </a:r>
            <a:r>
              <a:rPr lang="en-US" dirty="0">
                <a:solidFill>
                  <a:srgbClr val="FFFFFF"/>
                </a:solidFill>
                <a:latin typeface="+mj-lt"/>
                <a:cs typeface="Arial"/>
              </a:rPr>
              <a:t>Workplaces</a:t>
            </a:r>
            <a:r>
              <a:rPr dirty="0">
                <a:solidFill>
                  <a:srgbClr val="FFFFFF"/>
                </a:solidFill>
                <a:latin typeface="+mj-lt"/>
                <a:cs typeface="Arial"/>
              </a:rPr>
              <a:t>,</a:t>
            </a:r>
            <a:r>
              <a:rPr spc="200" dirty="0">
                <a:solidFill>
                  <a:srgbClr val="FFFFFF"/>
                </a:solidFill>
                <a:latin typeface="+mj-lt"/>
                <a:cs typeface="Arial"/>
              </a:rPr>
              <a:t> </a:t>
            </a:r>
            <a:r>
              <a:rPr spc="-30" dirty="0">
                <a:solidFill>
                  <a:srgbClr val="FFFFFF"/>
                </a:solidFill>
                <a:latin typeface="+mj-lt"/>
                <a:cs typeface="Arial"/>
              </a:rPr>
              <a:t>Restaurants</a:t>
            </a:r>
            <a:r>
              <a:rPr spc="160" dirty="0">
                <a:solidFill>
                  <a:srgbClr val="FFFFFF"/>
                </a:solidFill>
                <a:latin typeface="+mj-lt"/>
                <a:cs typeface="Arial"/>
              </a:rPr>
              <a:t> </a:t>
            </a:r>
            <a:r>
              <a:rPr dirty="0">
                <a:solidFill>
                  <a:srgbClr val="FFFFFF"/>
                </a:solidFill>
                <a:latin typeface="+mj-lt"/>
                <a:cs typeface="Arial"/>
              </a:rPr>
              <a:t>&amp;</a:t>
            </a:r>
            <a:r>
              <a:rPr spc="195" dirty="0">
                <a:solidFill>
                  <a:srgbClr val="FFFFFF"/>
                </a:solidFill>
                <a:latin typeface="+mj-lt"/>
                <a:cs typeface="Arial"/>
              </a:rPr>
              <a:t> </a:t>
            </a:r>
            <a:r>
              <a:rPr spc="-20" dirty="0">
                <a:solidFill>
                  <a:srgbClr val="FFFFFF"/>
                </a:solidFill>
                <a:latin typeface="+mj-lt"/>
                <a:cs typeface="Arial"/>
              </a:rPr>
              <a:t>Clubs,</a:t>
            </a:r>
            <a:r>
              <a:rPr spc="175" dirty="0">
                <a:solidFill>
                  <a:srgbClr val="FFFFFF"/>
                </a:solidFill>
                <a:latin typeface="+mj-lt"/>
                <a:cs typeface="Arial"/>
              </a:rPr>
              <a:t> </a:t>
            </a:r>
            <a:r>
              <a:rPr dirty="0">
                <a:solidFill>
                  <a:srgbClr val="FFFFFF"/>
                </a:solidFill>
                <a:latin typeface="+mj-lt"/>
                <a:cs typeface="Arial"/>
              </a:rPr>
              <a:t>Hotels</a:t>
            </a:r>
            <a:r>
              <a:rPr spc="200" dirty="0">
                <a:solidFill>
                  <a:srgbClr val="FFFFFF"/>
                </a:solidFill>
                <a:latin typeface="+mj-lt"/>
                <a:cs typeface="Arial"/>
              </a:rPr>
              <a:t> </a:t>
            </a:r>
            <a:r>
              <a:rPr dirty="0">
                <a:solidFill>
                  <a:srgbClr val="FFFFFF"/>
                </a:solidFill>
                <a:latin typeface="+mj-lt"/>
                <a:cs typeface="Arial"/>
              </a:rPr>
              <a:t>&amp;</a:t>
            </a:r>
            <a:r>
              <a:rPr spc="195" dirty="0">
                <a:solidFill>
                  <a:srgbClr val="FFFFFF"/>
                </a:solidFill>
                <a:latin typeface="+mj-lt"/>
                <a:cs typeface="Arial"/>
              </a:rPr>
              <a:t> </a:t>
            </a:r>
            <a:r>
              <a:rPr spc="-30" dirty="0">
                <a:solidFill>
                  <a:srgbClr val="FFFFFF"/>
                </a:solidFill>
                <a:latin typeface="+mj-lt"/>
                <a:cs typeface="Arial"/>
              </a:rPr>
              <a:t>Venues </a:t>
            </a:r>
            <a:r>
              <a:rPr spc="-45" dirty="0">
                <a:solidFill>
                  <a:srgbClr val="FFFFFF"/>
                </a:solidFill>
                <a:latin typeface="+mj-lt"/>
                <a:cs typeface="Arial"/>
              </a:rPr>
              <a:t>banquets</a:t>
            </a:r>
            <a:r>
              <a:rPr spc="-55" dirty="0">
                <a:solidFill>
                  <a:srgbClr val="FFFFFF"/>
                </a:solidFill>
                <a:latin typeface="+mj-lt"/>
                <a:cs typeface="Arial"/>
              </a:rPr>
              <a:t> </a:t>
            </a:r>
            <a:r>
              <a:rPr dirty="0">
                <a:solidFill>
                  <a:srgbClr val="FFFFFF"/>
                </a:solidFill>
                <a:latin typeface="+mj-lt"/>
                <a:cs typeface="Arial"/>
              </a:rPr>
              <a:t>&amp;</a:t>
            </a:r>
            <a:r>
              <a:rPr spc="-20" dirty="0">
                <a:solidFill>
                  <a:srgbClr val="FFFFFF"/>
                </a:solidFill>
                <a:latin typeface="+mj-lt"/>
                <a:cs typeface="Arial"/>
              </a:rPr>
              <a:t> </a:t>
            </a:r>
            <a:r>
              <a:rPr spc="-60" dirty="0">
                <a:solidFill>
                  <a:srgbClr val="FFFFFF"/>
                </a:solidFill>
                <a:latin typeface="+mj-lt"/>
                <a:cs typeface="Arial"/>
              </a:rPr>
              <a:t>Theatres,</a:t>
            </a:r>
            <a:r>
              <a:rPr spc="-70" dirty="0">
                <a:solidFill>
                  <a:srgbClr val="FFFFFF"/>
                </a:solidFill>
                <a:latin typeface="+mj-lt"/>
                <a:cs typeface="Arial"/>
              </a:rPr>
              <a:t> </a:t>
            </a:r>
            <a:r>
              <a:rPr spc="-60" dirty="0">
                <a:solidFill>
                  <a:srgbClr val="FFFFFF"/>
                </a:solidFill>
                <a:latin typeface="+mj-lt"/>
                <a:cs typeface="Arial"/>
              </a:rPr>
              <a:t>Education,</a:t>
            </a:r>
            <a:r>
              <a:rPr spc="-35" dirty="0">
                <a:solidFill>
                  <a:srgbClr val="FFFFFF"/>
                </a:solidFill>
                <a:latin typeface="+mj-lt"/>
                <a:cs typeface="Arial"/>
              </a:rPr>
              <a:t> </a:t>
            </a:r>
            <a:r>
              <a:rPr spc="-45" dirty="0">
                <a:solidFill>
                  <a:srgbClr val="FFFFFF"/>
                </a:solidFill>
                <a:latin typeface="+mj-lt"/>
                <a:cs typeface="Arial"/>
              </a:rPr>
              <a:t>Malls</a:t>
            </a:r>
            <a:r>
              <a:rPr spc="-20" dirty="0">
                <a:solidFill>
                  <a:srgbClr val="FFFFFF"/>
                </a:solidFill>
                <a:latin typeface="+mj-lt"/>
                <a:cs typeface="Arial"/>
              </a:rPr>
              <a:t> </a:t>
            </a:r>
            <a:r>
              <a:rPr dirty="0">
                <a:solidFill>
                  <a:srgbClr val="FFFFFF"/>
                </a:solidFill>
                <a:latin typeface="+mj-lt"/>
                <a:cs typeface="Arial"/>
              </a:rPr>
              <a:t>&amp;</a:t>
            </a:r>
            <a:r>
              <a:rPr spc="-20" dirty="0">
                <a:solidFill>
                  <a:srgbClr val="FFFFFF"/>
                </a:solidFill>
                <a:latin typeface="+mj-lt"/>
                <a:cs typeface="Arial"/>
              </a:rPr>
              <a:t> </a:t>
            </a:r>
            <a:r>
              <a:rPr spc="-60" dirty="0">
                <a:solidFill>
                  <a:srgbClr val="FFFFFF"/>
                </a:solidFill>
                <a:latin typeface="+mj-lt"/>
                <a:cs typeface="Arial"/>
              </a:rPr>
              <a:t>Retail</a:t>
            </a:r>
            <a:r>
              <a:rPr spc="-40" dirty="0">
                <a:solidFill>
                  <a:srgbClr val="FFFFFF"/>
                </a:solidFill>
                <a:latin typeface="+mj-lt"/>
                <a:cs typeface="Arial"/>
              </a:rPr>
              <a:t> </a:t>
            </a:r>
            <a:r>
              <a:rPr spc="-10" dirty="0">
                <a:solidFill>
                  <a:srgbClr val="FFFFFF"/>
                </a:solidFill>
                <a:latin typeface="+mj-lt"/>
                <a:cs typeface="Arial"/>
              </a:rPr>
              <a:t>shops.</a:t>
            </a:r>
            <a:endParaRPr dirty="0">
              <a:latin typeface="+mj-lt"/>
              <a:cs typeface="Arial"/>
            </a:endParaRPr>
          </a:p>
          <a:p>
            <a:pPr marL="12700" marR="13335" algn="just">
              <a:lnSpc>
                <a:spcPct val="105000"/>
              </a:lnSpc>
            </a:pPr>
            <a:r>
              <a:rPr dirty="0">
                <a:solidFill>
                  <a:srgbClr val="FFFFFF"/>
                </a:solidFill>
                <a:latin typeface="+mj-lt"/>
                <a:cs typeface="Arial"/>
              </a:rPr>
              <a:t>Our</a:t>
            </a:r>
            <a:r>
              <a:rPr spc="10" dirty="0">
                <a:solidFill>
                  <a:srgbClr val="FFFFFF"/>
                </a:solidFill>
                <a:latin typeface="+mj-lt"/>
                <a:cs typeface="Arial"/>
              </a:rPr>
              <a:t> </a:t>
            </a:r>
            <a:r>
              <a:rPr dirty="0">
                <a:solidFill>
                  <a:srgbClr val="FFFFFF"/>
                </a:solidFill>
                <a:latin typeface="+mj-lt"/>
                <a:cs typeface="Arial"/>
              </a:rPr>
              <a:t>priority</a:t>
            </a:r>
            <a:r>
              <a:rPr spc="5" dirty="0">
                <a:solidFill>
                  <a:srgbClr val="FFFFFF"/>
                </a:solidFill>
                <a:latin typeface="+mj-lt"/>
                <a:cs typeface="Arial"/>
              </a:rPr>
              <a:t> </a:t>
            </a:r>
            <a:r>
              <a:rPr dirty="0">
                <a:solidFill>
                  <a:srgbClr val="FFFFFF"/>
                </a:solidFill>
                <a:latin typeface="+mj-lt"/>
                <a:cs typeface="Arial"/>
              </a:rPr>
              <a:t>is</a:t>
            </a:r>
            <a:r>
              <a:rPr spc="-20" dirty="0">
                <a:solidFill>
                  <a:srgbClr val="FFFFFF"/>
                </a:solidFill>
                <a:latin typeface="+mj-lt"/>
                <a:cs typeface="Arial"/>
              </a:rPr>
              <a:t> </a:t>
            </a:r>
            <a:r>
              <a:rPr dirty="0">
                <a:solidFill>
                  <a:srgbClr val="FFFFFF"/>
                </a:solidFill>
                <a:latin typeface="+mj-lt"/>
                <a:cs typeface="Arial"/>
              </a:rPr>
              <a:t>to</a:t>
            </a:r>
            <a:r>
              <a:rPr spc="-10" dirty="0">
                <a:solidFill>
                  <a:srgbClr val="FFFFFF"/>
                </a:solidFill>
                <a:latin typeface="+mj-lt"/>
                <a:cs typeface="Arial"/>
              </a:rPr>
              <a:t> </a:t>
            </a:r>
            <a:r>
              <a:rPr spc="-25" dirty="0">
                <a:solidFill>
                  <a:srgbClr val="FFFFFF"/>
                </a:solidFill>
                <a:latin typeface="+mj-lt"/>
                <a:cs typeface="Arial"/>
              </a:rPr>
              <a:t>Deliver </a:t>
            </a:r>
            <a:r>
              <a:rPr dirty="0">
                <a:solidFill>
                  <a:srgbClr val="FFFFFF"/>
                </a:solidFill>
                <a:latin typeface="+mj-lt"/>
                <a:cs typeface="Arial"/>
              </a:rPr>
              <a:t>quality</a:t>
            </a:r>
            <a:r>
              <a:rPr spc="10" dirty="0">
                <a:solidFill>
                  <a:srgbClr val="FFFFFF"/>
                </a:solidFill>
                <a:latin typeface="+mj-lt"/>
                <a:cs typeface="Arial"/>
              </a:rPr>
              <a:t> </a:t>
            </a:r>
            <a:r>
              <a:rPr spc="-40" dirty="0">
                <a:solidFill>
                  <a:srgbClr val="FFFFFF"/>
                </a:solidFill>
                <a:latin typeface="+mj-lt"/>
                <a:cs typeface="Arial"/>
              </a:rPr>
              <a:t>brands,</a:t>
            </a:r>
            <a:r>
              <a:rPr spc="-15" dirty="0">
                <a:solidFill>
                  <a:srgbClr val="FFFFFF"/>
                </a:solidFill>
                <a:latin typeface="+mj-lt"/>
                <a:cs typeface="Arial"/>
              </a:rPr>
              <a:t> </a:t>
            </a:r>
            <a:r>
              <a:rPr spc="-40" dirty="0">
                <a:solidFill>
                  <a:srgbClr val="FFFFFF"/>
                </a:solidFill>
                <a:latin typeface="+mj-lt"/>
                <a:cs typeface="Arial"/>
              </a:rPr>
              <a:t>professional</a:t>
            </a:r>
            <a:r>
              <a:rPr spc="15" dirty="0">
                <a:solidFill>
                  <a:srgbClr val="FFFFFF"/>
                </a:solidFill>
                <a:latin typeface="+mj-lt"/>
                <a:cs typeface="Arial"/>
              </a:rPr>
              <a:t> </a:t>
            </a:r>
            <a:r>
              <a:rPr spc="-20" dirty="0">
                <a:solidFill>
                  <a:srgbClr val="FFFFFF"/>
                </a:solidFill>
                <a:latin typeface="+mj-lt"/>
                <a:cs typeface="Arial"/>
              </a:rPr>
              <a:t>and</a:t>
            </a:r>
            <a:r>
              <a:rPr spc="10" dirty="0">
                <a:solidFill>
                  <a:srgbClr val="FFFFFF"/>
                </a:solidFill>
                <a:latin typeface="+mj-lt"/>
                <a:cs typeface="Arial"/>
              </a:rPr>
              <a:t> </a:t>
            </a:r>
            <a:r>
              <a:rPr dirty="0">
                <a:solidFill>
                  <a:srgbClr val="FFFFFF"/>
                </a:solidFill>
                <a:latin typeface="+mj-lt"/>
                <a:cs typeface="Arial"/>
              </a:rPr>
              <a:t>on</a:t>
            </a:r>
            <a:r>
              <a:rPr spc="5" dirty="0">
                <a:solidFill>
                  <a:srgbClr val="FFFFFF"/>
                </a:solidFill>
                <a:latin typeface="+mj-lt"/>
                <a:cs typeface="Arial"/>
              </a:rPr>
              <a:t> </a:t>
            </a:r>
            <a:r>
              <a:rPr dirty="0">
                <a:solidFill>
                  <a:srgbClr val="FFFFFF"/>
                </a:solidFill>
                <a:latin typeface="+mj-lt"/>
                <a:cs typeface="Arial"/>
              </a:rPr>
              <a:t>time </a:t>
            </a:r>
            <a:r>
              <a:rPr spc="-10" dirty="0">
                <a:solidFill>
                  <a:srgbClr val="FFFFFF"/>
                </a:solidFill>
                <a:latin typeface="+mj-lt"/>
                <a:cs typeface="Arial"/>
              </a:rPr>
              <a:t>service </a:t>
            </a:r>
            <a:r>
              <a:rPr dirty="0">
                <a:solidFill>
                  <a:srgbClr val="FFFFFF"/>
                </a:solidFill>
                <a:latin typeface="+mj-lt"/>
                <a:cs typeface="Arial"/>
              </a:rPr>
              <a:t>&amp;</a:t>
            </a:r>
            <a:r>
              <a:rPr spc="-50" dirty="0">
                <a:solidFill>
                  <a:srgbClr val="FFFFFF"/>
                </a:solidFill>
                <a:latin typeface="+mj-lt"/>
                <a:cs typeface="Arial"/>
              </a:rPr>
              <a:t> </a:t>
            </a:r>
            <a:r>
              <a:rPr spc="-25" dirty="0">
                <a:solidFill>
                  <a:srgbClr val="FFFFFF"/>
                </a:solidFill>
                <a:latin typeface="+mj-lt"/>
                <a:cs typeface="Arial"/>
              </a:rPr>
              <a:t>most</a:t>
            </a:r>
            <a:r>
              <a:rPr spc="-15" dirty="0">
                <a:solidFill>
                  <a:srgbClr val="FFFFFF"/>
                </a:solidFill>
                <a:latin typeface="+mj-lt"/>
                <a:cs typeface="Arial"/>
              </a:rPr>
              <a:t> </a:t>
            </a:r>
            <a:r>
              <a:rPr dirty="0">
                <a:solidFill>
                  <a:srgbClr val="FFFFFF"/>
                </a:solidFill>
                <a:latin typeface="+mj-lt"/>
                <a:cs typeface="Arial"/>
              </a:rPr>
              <a:t>important</a:t>
            </a:r>
            <a:r>
              <a:rPr spc="-60" dirty="0">
                <a:solidFill>
                  <a:srgbClr val="FFFFFF"/>
                </a:solidFill>
                <a:latin typeface="+mj-lt"/>
                <a:cs typeface="Arial"/>
              </a:rPr>
              <a:t> </a:t>
            </a:r>
            <a:r>
              <a:rPr dirty="0">
                <a:solidFill>
                  <a:srgbClr val="FFFFFF"/>
                </a:solidFill>
                <a:latin typeface="+mj-lt"/>
                <a:cs typeface="Arial"/>
              </a:rPr>
              <a:t>(after</a:t>
            </a:r>
            <a:r>
              <a:rPr spc="-70" dirty="0">
                <a:solidFill>
                  <a:srgbClr val="FFFFFF"/>
                </a:solidFill>
                <a:latin typeface="+mj-lt"/>
                <a:cs typeface="Arial"/>
              </a:rPr>
              <a:t> </a:t>
            </a:r>
            <a:r>
              <a:rPr spc="-105" dirty="0">
                <a:solidFill>
                  <a:srgbClr val="FFFFFF"/>
                </a:solidFill>
                <a:latin typeface="+mj-lt"/>
                <a:cs typeface="Arial"/>
              </a:rPr>
              <a:t>sales</a:t>
            </a:r>
            <a:r>
              <a:rPr spc="-50" dirty="0">
                <a:solidFill>
                  <a:srgbClr val="FFFFFF"/>
                </a:solidFill>
                <a:latin typeface="+mj-lt"/>
                <a:cs typeface="Arial"/>
              </a:rPr>
              <a:t> </a:t>
            </a:r>
            <a:r>
              <a:rPr spc="-10" dirty="0">
                <a:solidFill>
                  <a:srgbClr val="FFFFFF"/>
                </a:solidFill>
                <a:latin typeface="+mj-lt"/>
                <a:cs typeface="Arial"/>
              </a:rPr>
              <a:t>services)</a:t>
            </a:r>
            <a:endParaRPr lang="ar-SA" spc="-10" dirty="0">
              <a:solidFill>
                <a:srgbClr val="FFFFFF"/>
              </a:solidFill>
              <a:latin typeface="+mj-lt"/>
              <a:cs typeface="Arial"/>
            </a:endParaRPr>
          </a:p>
          <a:p>
            <a:pPr marL="12700" marR="13335" algn="just">
              <a:lnSpc>
                <a:spcPct val="105000"/>
              </a:lnSpc>
            </a:pPr>
            <a:endParaRPr dirty="0">
              <a:latin typeface="+mj-lt"/>
              <a:cs typeface="Arial"/>
            </a:endParaRPr>
          </a:p>
          <a:p>
            <a:pPr algn="r" rtl="1"/>
            <a:r>
              <a:rPr lang="ar-QA" dirty="0">
                <a:solidFill>
                  <a:srgbClr val="FFFFFF"/>
                </a:solidFill>
                <a:effectLst/>
                <a:latin typeface="Helvetica" pitchFamily="2" charset="0"/>
              </a:rPr>
              <a:t>مع</a:t>
            </a:r>
            <a:r>
              <a:rPr lang="en-US" dirty="0">
                <a:solidFill>
                  <a:srgbClr val="FFFFFF"/>
                </a:solidFill>
                <a:effectLst/>
                <a:latin typeface="Helvetica" pitchFamily="2" charset="0"/>
              </a:rPr>
              <a:t> </a:t>
            </a:r>
            <a:r>
              <a:rPr lang="ar-QA" dirty="0">
                <a:solidFill>
                  <a:srgbClr val="FFFFFF"/>
                </a:solidFill>
                <a:effectLst/>
                <a:latin typeface="Helvetica" pitchFamily="2" charset="0"/>
              </a:rPr>
              <a:t>فريق</a:t>
            </a:r>
            <a:r>
              <a:rPr lang="en-US" dirty="0">
                <a:solidFill>
                  <a:srgbClr val="FFFFFF"/>
                </a:solidFill>
                <a:effectLst/>
                <a:latin typeface="Helvetica" pitchFamily="2" charset="0"/>
              </a:rPr>
              <a:t> </a:t>
            </a:r>
            <a:r>
              <a:rPr lang="ar-QA" dirty="0">
                <a:solidFill>
                  <a:srgbClr val="FFFFFF"/>
                </a:solidFill>
                <a:effectLst/>
                <a:latin typeface="Helvetica" pitchFamily="2" charset="0"/>
              </a:rPr>
              <a:t>متخصصمن</a:t>
            </a:r>
            <a:r>
              <a:rPr lang="en-US" dirty="0">
                <a:solidFill>
                  <a:srgbClr val="FFFFFF"/>
                </a:solidFill>
                <a:latin typeface="Helvetica" pitchFamily="2" charset="0"/>
              </a:rPr>
              <a:t> </a:t>
            </a:r>
            <a:r>
              <a:rPr lang="ar-SA" dirty="0">
                <a:solidFill>
                  <a:srgbClr val="FFFFFF"/>
                </a:solidFill>
                <a:latin typeface="Helvetica" pitchFamily="2" charset="0"/>
              </a:rPr>
              <a:t> من </a:t>
            </a:r>
            <a:r>
              <a:rPr lang="ar-QA" dirty="0">
                <a:solidFill>
                  <a:srgbClr val="FFFFFF"/>
                </a:solidFill>
                <a:effectLst/>
                <a:latin typeface="Helvetica" pitchFamily="2" charset="0"/>
              </a:rPr>
              <a:t>الخبراء</a:t>
            </a:r>
            <a:r>
              <a:rPr lang="en-US" dirty="0">
                <a:solidFill>
                  <a:srgbClr val="FFFFFF"/>
                </a:solidFill>
                <a:latin typeface="Helvetica" pitchFamily="2" charset="0"/>
              </a:rPr>
              <a:t> </a:t>
            </a:r>
            <a:r>
              <a:rPr lang="ar-QA" dirty="0">
                <a:solidFill>
                  <a:srgbClr val="FFFFFF"/>
                </a:solidFill>
                <a:effectLst/>
                <a:latin typeface="Helvetica" pitchFamily="2" charset="0"/>
              </a:rPr>
              <a:t>والفنيين، نقوم</a:t>
            </a:r>
            <a:r>
              <a:rPr lang="ar-QA" dirty="0">
                <a:solidFill>
                  <a:srgbClr val="FFFFFF"/>
                </a:solidFill>
                <a:latin typeface="Helvetica" pitchFamily="2" charset="0"/>
              </a:rPr>
              <a:t> </a:t>
            </a:r>
            <a:r>
              <a:rPr lang="ar-QA" dirty="0">
                <a:solidFill>
                  <a:srgbClr val="FFFFFF"/>
                </a:solidFill>
                <a:effectLst/>
                <a:latin typeface="Helvetica" pitchFamily="2" charset="0"/>
              </a:rPr>
              <a:t>بتأمين</a:t>
            </a:r>
            <a:r>
              <a:rPr lang="ar-QA" dirty="0">
                <a:solidFill>
                  <a:srgbClr val="FFFFFF"/>
                </a:solidFill>
                <a:latin typeface="Helvetica" pitchFamily="2" charset="0"/>
              </a:rPr>
              <a:t> </a:t>
            </a:r>
            <a:r>
              <a:rPr lang="ar-QA" dirty="0">
                <a:solidFill>
                  <a:srgbClr val="FFFFFF"/>
                </a:solidFill>
                <a:effectLst/>
                <a:latin typeface="Helvetica" pitchFamily="2" charset="0"/>
              </a:rPr>
              <a:t>وتجهيز</a:t>
            </a:r>
            <a:r>
              <a:rPr lang="ar-QA" dirty="0">
                <a:solidFill>
                  <a:srgbClr val="FFFFFF"/>
                </a:solidFill>
                <a:latin typeface="Helvetica" pitchFamily="2" charset="0"/>
              </a:rPr>
              <a:t> </a:t>
            </a:r>
            <a:r>
              <a:rPr lang="ar-QA" dirty="0">
                <a:solidFill>
                  <a:srgbClr val="FFFFFF"/>
                </a:solidFill>
                <a:effectLst/>
                <a:latin typeface="Helvetica" pitchFamily="2" charset="0"/>
              </a:rPr>
              <a:t>حلول الاضاءة</a:t>
            </a:r>
          </a:p>
          <a:p>
            <a:pPr algn="r" rtl="1"/>
            <a:r>
              <a:rPr lang="ar-QA" dirty="0">
                <a:solidFill>
                  <a:srgbClr val="FFFFFF"/>
                </a:solidFill>
                <a:effectLst/>
                <a:latin typeface="Helvetica" pitchFamily="2" charset="0"/>
              </a:rPr>
              <a:t>والصوت والمرئيات</a:t>
            </a:r>
            <a:r>
              <a:rPr lang="ar-QA" dirty="0">
                <a:solidFill>
                  <a:srgbClr val="FFFFFF"/>
                </a:solidFill>
                <a:latin typeface="Helvetica" pitchFamily="2" charset="0"/>
              </a:rPr>
              <a:t> </a:t>
            </a:r>
            <a:r>
              <a:rPr lang="ar-QA" dirty="0">
                <a:solidFill>
                  <a:srgbClr val="FFFFFF"/>
                </a:solidFill>
                <a:effectLst/>
                <a:latin typeface="Helvetica" pitchFamily="2" charset="0"/>
              </a:rPr>
              <a:t>(من</a:t>
            </a:r>
            <a:r>
              <a:rPr lang="ar-QA" dirty="0">
                <a:solidFill>
                  <a:srgbClr val="FFFFFF"/>
                </a:solidFill>
                <a:latin typeface="Helvetica" pitchFamily="2" charset="0"/>
              </a:rPr>
              <a:t> </a:t>
            </a:r>
            <a:r>
              <a:rPr lang="ar-QA" dirty="0">
                <a:solidFill>
                  <a:srgbClr val="FFFFFF"/>
                </a:solidFill>
                <a:effectLst/>
                <a:latin typeface="Helvetica" pitchFamily="2" charset="0"/>
              </a:rPr>
              <a:t>أجهزة</a:t>
            </a:r>
            <a:r>
              <a:rPr lang="ar-QA" dirty="0">
                <a:solidFill>
                  <a:srgbClr val="FFFFFF"/>
                </a:solidFill>
                <a:latin typeface="Helvetica" pitchFamily="2" charset="0"/>
              </a:rPr>
              <a:t> </a:t>
            </a:r>
            <a:r>
              <a:rPr lang="ar-QA" dirty="0">
                <a:solidFill>
                  <a:srgbClr val="FFFFFF"/>
                </a:solidFill>
                <a:effectLst/>
                <a:latin typeface="Helvetica" pitchFamily="2" charset="0"/>
              </a:rPr>
              <a:t>ومعدات</a:t>
            </a:r>
            <a:r>
              <a:rPr lang="ar-QA" dirty="0">
                <a:solidFill>
                  <a:srgbClr val="FFFFFF"/>
                </a:solidFill>
                <a:latin typeface="Helvetica" pitchFamily="2" charset="0"/>
              </a:rPr>
              <a:t> </a:t>
            </a:r>
            <a:r>
              <a:rPr lang="ar-QA" dirty="0">
                <a:solidFill>
                  <a:srgbClr val="FFFFFF"/>
                </a:solidFill>
                <a:effectLst/>
                <a:latin typeface="Helvetica" pitchFamily="2" charset="0"/>
              </a:rPr>
              <a:t>الإضاءة</a:t>
            </a:r>
            <a:r>
              <a:rPr lang="ar-QA" dirty="0">
                <a:solidFill>
                  <a:srgbClr val="FFFFFF"/>
                </a:solidFill>
                <a:latin typeface="Helvetica" pitchFamily="2" charset="0"/>
              </a:rPr>
              <a:t> </a:t>
            </a:r>
            <a:r>
              <a:rPr lang="ar-QA" dirty="0">
                <a:solidFill>
                  <a:srgbClr val="FFFFFF"/>
                </a:solidFill>
                <a:effectLst/>
                <a:latin typeface="Helvetica" pitchFamily="2" charset="0"/>
              </a:rPr>
              <a:t>والصوت، أجهزة</a:t>
            </a:r>
            <a:r>
              <a:rPr lang="ar-QA" dirty="0">
                <a:solidFill>
                  <a:srgbClr val="FFFFFF"/>
                </a:solidFill>
                <a:latin typeface="Helvetica" pitchFamily="2" charset="0"/>
              </a:rPr>
              <a:t> </a:t>
            </a:r>
            <a:r>
              <a:rPr lang="ar-QA" dirty="0">
                <a:solidFill>
                  <a:srgbClr val="FFFFFF"/>
                </a:solidFill>
                <a:effectLst/>
                <a:latin typeface="Helvetica" pitchFamily="2" charset="0"/>
              </a:rPr>
              <a:t>وأنظمة المؤتمرات، شاشات</a:t>
            </a:r>
            <a:r>
              <a:rPr lang="ar-QA" dirty="0">
                <a:solidFill>
                  <a:srgbClr val="FFFFFF"/>
                </a:solidFill>
                <a:latin typeface="Helvetica" pitchFamily="2" charset="0"/>
              </a:rPr>
              <a:t> </a:t>
            </a:r>
            <a:r>
              <a:rPr lang="ar-QA" dirty="0">
                <a:solidFill>
                  <a:srgbClr val="FFFFFF"/>
                </a:solidFill>
                <a:effectLst/>
                <a:latin typeface="Helvetica" pitchFamily="2" charset="0"/>
              </a:rPr>
              <a:t>العرض)</a:t>
            </a:r>
            <a:r>
              <a:rPr lang="ar-SA" dirty="0">
                <a:solidFill>
                  <a:srgbClr val="FFFFFF"/>
                </a:solidFill>
                <a:latin typeface="Helvetica" pitchFamily="2" charset="0"/>
              </a:rPr>
              <a:t> </a:t>
            </a:r>
            <a:r>
              <a:rPr lang="en-US" dirty="0">
                <a:solidFill>
                  <a:srgbClr val="FFFFFF"/>
                </a:solidFill>
                <a:effectLst/>
                <a:latin typeface="Helvetica" pitchFamily="2" charset="0"/>
              </a:rPr>
              <a:t>LED &amp; Projectors </a:t>
            </a:r>
          </a:p>
          <a:p>
            <a:pPr algn="r" rtl="1"/>
            <a:r>
              <a:rPr lang="ar-QA" dirty="0">
                <a:solidFill>
                  <a:srgbClr val="FFFFFF"/>
                </a:solidFill>
                <a:effectLst/>
                <a:latin typeface="Helvetica" pitchFamily="2" charset="0"/>
              </a:rPr>
              <a:t>لصالات المطاعم</a:t>
            </a:r>
            <a:r>
              <a:rPr lang="ar-QA" dirty="0">
                <a:solidFill>
                  <a:srgbClr val="FFFFFF"/>
                </a:solidFill>
                <a:latin typeface="Helvetica" pitchFamily="2" charset="0"/>
              </a:rPr>
              <a:t> </a:t>
            </a:r>
            <a:r>
              <a:rPr lang="ar-QA" dirty="0">
                <a:solidFill>
                  <a:srgbClr val="FFFFFF"/>
                </a:solidFill>
                <a:effectLst/>
                <a:latin typeface="Helvetica" pitchFamily="2" charset="0"/>
              </a:rPr>
              <a:t>وقاعات</a:t>
            </a:r>
            <a:r>
              <a:rPr lang="ar-QA" dirty="0">
                <a:solidFill>
                  <a:srgbClr val="FFFFFF"/>
                </a:solidFill>
                <a:latin typeface="Helvetica" pitchFamily="2" charset="0"/>
              </a:rPr>
              <a:t> </a:t>
            </a:r>
            <a:r>
              <a:rPr lang="ar-QA" dirty="0">
                <a:solidFill>
                  <a:srgbClr val="FFFFFF"/>
                </a:solidFill>
                <a:effectLst/>
                <a:latin typeface="Helvetica" pitchFamily="2" charset="0"/>
              </a:rPr>
              <a:t>الاوتيلات</a:t>
            </a:r>
            <a:r>
              <a:rPr lang="ar-QA" dirty="0">
                <a:solidFill>
                  <a:srgbClr val="FFFFFF"/>
                </a:solidFill>
                <a:latin typeface="Helvetica" pitchFamily="2" charset="0"/>
              </a:rPr>
              <a:t> </a:t>
            </a:r>
            <a:r>
              <a:rPr lang="ar-QA" dirty="0">
                <a:solidFill>
                  <a:srgbClr val="FFFFFF"/>
                </a:solidFill>
                <a:effectLst/>
                <a:latin typeface="Helvetica" pitchFamily="2" charset="0"/>
              </a:rPr>
              <a:t>والمؤتمرات، قاعات</a:t>
            </a:r>
            <a:r>
              <a:rPr lang="ar-QA" dirty="0">
                <a:solidFill>
                  <a:srgbClr val="FFFFFF"/>
                </a:solidFill>
                <a:latin typeface="Helvetica" pitchFamily="2" charset="0"/>
              </a:rPr>
              <a:t> </a:t>
            </a:r>
            <a:r>
              <a:rPr lang="ar-QA" dirty="0">
                <a:solidFill>
                  <a:srgbClr val="FFFFFF"/>
                </a:solidFill>
                <a:effectLst/>
                <a:latin typeface="Helvetica" pitchFamily="2" charset="0"/>
              </a:rPr>
              <a:t>الجامعات</a:t>
            </a:r>
            <a:r>
              <a:rPr lang="ar-QA" dirty="0">
                <a:solidFill>
                  <a:srgbClr val="FFFFFF"/>
                </a:solidFill>
                <a:latin typeface="Helvetica" pitchFamily="2" charset="0"/>
              </a:rPr>
              <a:t> </a:t>
            </a:r>
            <a:r>
              <a:rPr lang="ar-QA" dirty="0">
                <a:solidFill>
                  <a:srgbClr val="FFFFFF"/>
                </a:solidFill>
                <a:effectLst/>
                <a:latin typeface="Helvetica" pitchFamily="2" charset="0"/>
              </a:rPr>
              <a:t>والمدارس،</a:t>
            </a:r>
          </a:p>
          <a:p>
            <a:pPr algn="r" rtl="1"/>
            <a:r>
              <a:rPr lang="ar-QA" dirty="0">
                <a:solidFill>
                  <a:srgbClr val="FFFFFF"/>
                </a:solidFill>
                <a:effectLst/>
                <a:latin typeface="Helvetica" pitchFamily="2" charset="0"/>
              </a:rPr>
              <a:t>المجمعات التجارية</a:t>
            </a:r>
            <a:r>
              <a:rPr lang="ar-QA" dirty="0">
                <a:solidFill>
                  <a:srgbClr val="FFFFFF"/>
                </a:solidFill>
                <a:latin typeface="Helvetica" pitchFamily="2" charset="0"/>
              </a:rPr>
              <a:t> </a:t>
            </a:r>
            <a:r>
              <a:rPr lang="ar-QA" dirty="0">
                <a:solidFill>
                  <a:srgbClr val="FFFFFF"/>
                </a:solidFill>
                <a:effectLst/>
                <a:latin typeface="Helvetica" pitchFamily="2" charset="0"/>
              </a:rPr>
              <a:t>ومحلات</a:t>
            </a:r>
            <a:r>
              <a:rPr lang="ar-QA" dirty="0">
                <a:solidFill>
                  <a:srgbClr val="FFFFFF"/>
                </a:solidFill>
                <a:latin typeface="Helvetica" pitchFamily="2" charset="0"/>
              </a:rPr>
              <a:t> </a:t>
            </a:r>
            <a:r>
              <a:rPr lang="ar-QA" dirty="0">
                <a:solidFill>
                  <a:srgbClr val="FFFFFF"/>
                </a:solidFill>
                <a:effectLst/>
                <a:latin typeface="Helvetica" pitchFamily="2" charset="0"/>
              </a:rPr>
              <a:t>التجزئة.</a:t>
            </a:r>
          </a:p>
          <a:p>
            <a:pPr algn="r" rtl="1"/>
            <a:r>
              <a:rPr lang="ar-QA" dirty="0">
                <a:solidFill>
                  <a:srgbClr val="FFFFFF"/>
                </a:solidFill>
                <a:effectLst/>
                <a:latin typeface="Helvetica" pitchFamily="2" charset="0"/>
              </a:rPr>
              <a:t>أولويتنا</a:t>
            </a:r>
            <a:r>
              <a:rPr lang="ar-QA" dirty="0">
                <a:solidFill>
                  <a:srgbClr val="FFFFFF"/>
                </a:solidFill>
                <a:latin typeface="Helvetica" pitchFamily="2" charset="0"/>
              </a:rPr>
              <a:t> </a:t>
            </a:r>
            <a:r>
              <a:rPr lang="ar-QA" dirty="0">
                <a:solidFill>
                  <a:srgbClr val="FFFFFF"/>
                </a:solidFill>
                <a:effectLst/>
                <a:latin typeface="Helvetica" pitchFamily="2" charset="0"/>
              </a:rPr>
              <a:t>توريد</a:t>
            </a:r>
            <a:r>
              <a:rPr lang="ar-QA" dirty="0">
                <a:solidFill>
                  <a:srgbClr val="FFFFFF"/>
                </a:solidFill>
                <a:latin typeface="Helvetica" pitchFamily="2" charset="0"/>
              </a:rPr>
              <a:t> </a:t>
            </a:r>
            <a:r>
              <a:rPr lang="ar-QA" dirty="0">
                <a:solidFill>
                  <a:srgbClr val="FFFFFF"/>
                </a:solidFill>
                <a:effectLst/>
                <a:latin typeface="Helvetica" pitchFamily="2" charset="0"/>
              </a:rPr>
              <a:t>وتسليم أفضل</a:t>
            </a:r>
            <a:r>
              <a:rPr lang="ar-QA" dirty="0">
                <a:solidFill>
                  <a:srgbClr val="FFFFFF"/>
                </a:solidFill>
                <a:latin typeface="Helvetica" pitchFamily="2" charset="0"/>
              </a:rPr>
              <a:t> </a:t>
            </a:r>
            <a:r>
              <a:rPr lang="ar-QA" dirty="0">
                <a:solidFill>
                  <a:srgbClr val="FFFFFF"/>
                </a:solidFill>
                <a:effectLst/>
                <a:latin typeface="Helvetica" pitchFamily="2" charset="0"/>
              </a:rPr>
              <a:t>وأجود</a:t>
            </a:r>
            <a:r>
              <a:rPr lang="ar-QA" dirty="0">
                <a:solidFill>
                  <a:srgbClr val="FFFFFF"/>
                </a:solidFill>
                <a:latin typeface="Helvetica" pitchFamily="2" charset="0"/>
              </a:rPr>
              <a:t> </a:t>
            </a:r>
            <a:r>
              <a:rPr lang="ar-QA" dirty="0">
                <a:solidFill>
                  <a:srgbClr val="FFFFFF"/>
                </a:solidFill>
                <a:effectLst/>
                <a:latin typeface="Helvetica" pitchFamily="2" charset="0"/>
              </a:rPr>
              <a:t>الماركات</a:t>
            </a:r>
            <a:r>
              <a:rPr lang="ar-QA" dirty="0">
                <a:solidFill>
                  <a:srgbClr val="FFFFFF"/>
                </a:solidFill>
                <a:latin typeface="Helvetica" pitchFamily="2" charset="0"/>
              </a:rPr>
              <a:t> </a:t>
            </a:r>
            <a:r>
              <a:rPr lang="ar-QA" dirty="0">
                <a:solidFill>
                  <a:srgbClr val="FFFFFF"/>
                </a:solidFill>
                <a:effectLst/>
                <a:latin typeface="Helvetica" pitchFamily="2" charset="0"/>
              </a:rPr>
              <a:t>العالمية، كما</a:t>
            </a:r>
            <a:r>
              <a:rPr lang="ar-QA" dirty="0">
                <a:solidFill>
                  <a:srgbClr val="FFFFFF"/>
                </a:solidFill>
                <a:latin typeface="Helvetica" pitchFamily="2" charset="0"/>
              </a:rPr>
              <a:t> </a:t>
            </a:r>
            <a:r>
              <a:rPr lang="ar-QA" dirty="0">
                <a:solidFill>
                  <a:srgbClr val="FFFFFF"/>
                </a:solidFill>
                <a:effectLst/>
                <a:latin typeface="Helvetica" pitchFamily="2" charset="0"/>
              </a:rPr>
              <a:t>تقديم</a:t>
            </a:r>
            <a:r>
              <a:rPr lang="ar-QA" dirty="0">
                <a:solidFill>
                  <a:srgbClr val="FFFFFF"/>
                </a:solidFill>
                <a:latin typeface="Helvetica" pitchFamily="2" charset="0"/>
              </a:rPr>
              <a:t> </a:t>
            </a:r>
            <a:r>
              <a:rPr lang="ar-QA" dirty="0">
                <a:solidFill>
                  <a:srgbClr val="FFFFFF"/>
                </a:solidFill>
                <a:effectLst/>
                <a:latin typeface="Helvetica" pitchFamily="2" charset="0"/>
              </a:rPr>
              <a:t>أفضل</a:t>
            </a:r>
            <a:r>
              <a:rPr lang="ar-QA" dirty="0">
                <a:solidFill>
                  <a:srgbClr val="FFFFFF"/>
                </a:solidFill>
                <a:latin typeface="Helvetica" pitchFamily="2" charset="0"/>
              </a:rPr>
              <a:t> </a:t>
            </a:r>
            <a:r>
              <a:rPr lang="ar-QA" dirty="0">
                <a:solidFill>
                  <a:srgbClr val="FFFFFF"/>
                </a:solidFill>
                <a:effectLst/>
                <a:latin typeface="Helvetica" pitchFamily="2" charset="0"/>
              </a:rPr>
              <a:t>خدمات</a:t>
            </a:r>
            <a:r>
              <a:rPr lang="ar-QA" dirty="0">
                <a:solidFill>
                  <a:srgbClr val="FFFFFF"/>
                </a:solidFill>
                <a:latin typeface="Helvetica" pitchFamily="2" charset="0"/>
              </a:rPr>
              <a:t> </a:t>
            </a:r>
            <a:r>
              <a:rPr lang="ar-QA" dirty="0">
                <a:solidFill>
                  <a:srgbClr val="FFFFFF"/>
                </a:solidFill>
                <a:effectLst/>
                <a:latin typeface="Helvetica" pitchFamily="2" charset="0"/>
              </a:rPr>
              <a:t>حلول</a:t>
            </a:r>
          </a:p>
          <a:p>
            <a:pPr algn="r" rtl="1"/>
            <a:r>
              <a:rPr lang="ar-QA" dirty="0">
                <a:solidFill>
                  <a:srgbClr val="FFFFFF"/>
                </a:solidFill>
                <a:effectLst/>
                <a:latin typeface="Helvetica" pitchFamily="2" charset="0"/>
              </a:rPr>
              <a:t>الإضاءة والصوتيات</a:t>
            </a:r>
            <a:r>
              <a:rPr lang="ar-QA" dirty="0">
                <a:solidFill>
                  <a:srgbClr val="FFFFFF"/>
                </a:solidFill>
                <a:latin typeface="Helvetica" pitchFamily="2" charset="0"/>
              </a:rPr>
              <a:t> </a:t>
            </a:r>
            <a:r>
              <a:rPr lang="ar-QA" dirty="0">
                <a:solidFill>
                  <a:srgbClr val="FFFFFF"/>
                </a:solidFill>
                <a:effectLst/>
                <a:latin typeface="Helvetica" pitchFamily="2" charset="0"/>
              </a:rPr>
              <a:t>والمرئيات</a:t>
            </a:r>
            <a:r>
              <a:rPr lang="ar-QA" dirty="0">
                <a:solidFill>
                  <a:srgbClr val="FFFFFF"/>
                </a:solidFill>
                <a:latin typeface="Helvetica" pitchFamily="2" charset="0"/>
              </a:rPr>
              <a:t> </a:t>
            </a:r>
            <a:r>
              <a:rPr lang="ar-QA" dirty="0">
                <a:solidFill>
                  <a:srgbClr val="FFFFFF"/>
                </a:solidFill>
                <a:effectLst/>
                <a:latin typeface="Helvetica" pitchFamily="2" charset="0"/>
              </a:rPr>
              <a:t>والاهم</a:t>
            </a:r>
            <a:r>
              <a:rPr lang="ar-QA" dirty="0">
                <a:solidFill>
                  <a:srgbClr val="FFFFFF"/>
                </a:solidFill>
                <a:latin typeface="Helvetica" pitchFamily="2" charset="0"/>
              </a:rPr>
              <a:t> </a:t>
            </a:r>
            <a:r>
              <a:rPr lang="ar-QA" dirty="0">
                <a:solidFill>
                  <a:srgbClr val="FFFFFF"/>
                </a:solidFill>
                <a:effectLst/>
                <a:latin typeface="Helvetica" pitchFamily="2" charset="0"/>
              </a:rPr>
              <a:t>خدمة</a:t>
            </a:r>
            <a:r>
              <a:rPr lang="ar-QA" dirty="0">
                <a:solidFill>
                  <a:srgbClr val="FFFFFF"/>
                </a:solidFill>
                <a:latin typeface="Helvetica" pitchFamily="2" charset="0"/>
              </a:rPr>
              <a:t> </a:t>
            </a:r>
            <a:r>
              <a:rPr lang="ar-QA" dirty="0">
                <a:solidFill>
                  <a:srgbClr val="FFFFFF"/>
                </a:solidFill>
                <a:effectLst/>
                <a:latin typeface="Helvetica" pitchFamily="2" charset="0"/>
              </a:rPr>
              <a:t>ما</a:t>
            </a:r>
            <a:r>
              <a:rPr lang="ar-QA" dirty="0">
                <a:solidFill>
                  <a:srgbClr val="FFFFFF"/>
                </a:solidFill>
                <a:latin typeface="Helvetica" pitchFamily="2" charset="0"/>
              </a:rPr>
              <a:t> </a:t>
            </a:r>
            <a:r>
              <a:rPr lang="ar-QA" dirty="0">
                <a:solidFill>
                  <a:srgbClr val="FFFFFF"/>
                </a:solidFill>
                <a:effectLst/>
                <a:latin typeface="Helvetica" pitchFamily="2" charset="0"/>
              </a:rPr>
              <a:t>بعد</a:t>
            </a:r>
            <a:r>
              <a:rPr lang="ar-QA" dirty="0">
                <a:solidFill>
                  <a:srgbClr val="FFFFFF"/>
                </a:solidFill>
                <a:latin typeface="Helvetica" pitchFamily="2" charset="0"/>
              </a:rPr>
              <a:t> </a:t>
            </a:r>
            <a:r>
              <a:rPr lang="ar-QA" dirty="0">
                <a:solidFill>
                  <a:srgbClr val="FFFFFF"/>
                </a:solidFill>
                <a:effectLst/>
                <a:latin typeface="Helvetica" pitchFamily="2" charset="0"/>
              </a:rPr>
              <a:t>البيع.</a:t>
            </a:r>
          </a:p>
        </p:txBody>
      </p:sp>
      <p:grpSp>
        <p:nvGrpSpPr>
          <p:cNvPr id="5" name="object 5"/>
          <p:cNvGrpSpPr/>
          <p:nvPr/>
        </p:nvGrpSpPr>
        <p:grpSpPr>
          <a:xfrm>
            <a:off x="0" y="1390650"/>
            <a:ext cx="14344650" cy="7038975"/>
            <a:chOff x="0" y="1390650"/>
            <a:chExt cx="14344650" cy="7038975"/>
          </a:xfrm>
        </p:grpSpPr>
        <p:sp>
          <p:nvSpPr>
            <p:cNvPr id="6" name="object 6"/>
            <p:cNvSpPr/>
            <p:nvPr/>
          </p:nvSpPr>
          <p:spPr>
            <a:xfrm>
              <a:off x="0" y="1390650"/>
              <a:ext cx="3238500" cy="962025"/>
            </a:xfrm>
            <a:custGeom>
              <a:avLst/>
              <a:gdLst/>
              <a:ahLst/>
              <a:cxnLst/>
              <a:rect l="l" t="t" r="r" b="b"/>
              <a:pathLst>
                <a:path w="3238500" h="962025">
                  <a:moveTo>
                    <a:pt x="2625598" y="0"/>
                  </a:moveTo>
                  <a:lnTo>
                    <a:pt x="41451" y="0"/>
                  </a:lnTo>
                  <a:lnTo>
                    <a:pt x="0" y="1384"/>
                  </a:lnTo>
                  <a:lnTo>
                    <a:pt x="0" y="960640"/>
                  </a:lnTo>
                  <a:lnTo>
                    <a:pt x="41451" y="962025"/>
                  </a:lnTo>
                  <a:lnTo>
                    <a:pt x="2625598" y="962025"/>
                  </a:lnTo>
                  <a:lnTo>
                    <a:pt x="2678475" y="960259"/>
                  </a:lnTo>
                  <a:lnTo>
                    <a:pt x="2730105" y="955057"/>
                  </a:lnTo>
                  <a:lnTo>
                    <a:pt x="2780303" y="946565"/>
                  </a:lnTo>
                  <a:lnTo>
                    <a:pt x="2828884" y="934926"/>
                  </a:lnTo>
                  <a:lnTo>
                    <a:pt x="2875666" y="920284"/>
                  </a:lnTo>
                  <a:lnTo>
                    <a:pt x="2920463" y="902785"/>
                  </a:lnTo>
                  <a:lnTo>
                    <a:pt x="2963092" y="882573"/>
                  </a:lnTo>
                  <a:lnTo>
                    <a:pt x="3003368" y="859791"/>
                  </a:lnTo>
                  <a:lnTo>
                    <a:pt x="3041108" y="834585"/>
                  </a:lnTo>
                  <a:lnTo>
                    <a:pt x="3076127" y="807099"/>
                  </a:lnTo>
                  <a:lnTo>
                    <a:pt x="3108242" y="777477"/>
                  </a:lnTo>
                  <a:lnTo>
                    <a:pt x="3137268" y="745864"/>
                  </a:lnTo>
                  <a:lnTo>
                    <a:pt x="3163021" y="712404"/>
                  </a:lnTo>
                  <a:lnTo>
                    <a:pt x="3185317" y="677242"/>
                  </a:lnTo>
                  <a:lnTo>
                    <a:pt x="3203971" y="640521"/>
                  </a:lnTo>
                  <a:lnTo>
                    <a:pt x="3218801" y="602387"/>
                  </a:lnTo>
                  <a:lnTo>
                    <a:pt x="3229622" y="562984"/>
                  </a:lnTo>
                  <a:lnTo>
                    <a:pt x="3236249" y="522457"/>
                  </a:lnTo>
                  <a:lnTo>
                    <a:pt x="3238500" y="480949"/>
                  </a:lnTo>
                  <a:lnTo>
                    <a:pt x="3236249" y="439459"/>
                  </a:lnTo>
                  <a:lnTo>
                    <a:pt x="3229622" y="398949"/>
                  </a:lnTo>
                  <a:lnTo>
                    <a:pt x="3218801" y="359561"/>
                  </a:lnTo>
                  <a:lnTo>
                    <a:pt x="3203971" y="321440"/>
                  </a:lnTo>
                  <a:lnTo>
                    <a:pt x="3185317" y="284731"/>
                  </a:lnTo>
                  <a:lnTo>
                    <a:pt x="3163021" y="249579"/>
                  </a:lnTo>
                  <a:lnTo>
                    <a:pt x="3137268" y="216128"/>
                  </a:lnTo>
                  <a:lnTo>
                    <a:pt x="3108242" y="184522"/>
                  </a:lnTo>
                  <a:lnTo>
                    <a:pt x="3076127" y="154907"/>
                  </a:lnTo>
                  <a:lnTo>
                    <a:pt x="3041108" y="127425"/>
                  </a:lnTo>
                  <a:lnTo>
                    <a:pt x="3003368" y="102223"/>
                  </a:lnTo>
                  <a:lnTo>
                    <a:pt x="2963092" y="79445"/>
                  </a:lnTo>
                  <a:lnTo>
                    <a:pt x="2920463" y="59235"/>
                  </a:lnTo>
                  <a:lnTo>
                    <a:pt x="2875666" y="41737"/>
                  </a:lnTo>
                  <a:lnTo>
                    <a:pt x="2828884" y="27097"/>
                  </a:lnTo>
                  <a:lnTo>
                    <a:pt x="2780303" y="15459"/>
                  </a:lnTo>
                  <a:lnTo>
                    <a:pt x="2730105" y="6967"/>
                  </a:lnTo>
                  <a:lnTo>
                    <a:pt x="2678475" y="1765"/>
                  </a:lnTo>
                  <a:lnTo>
                    <a:pt x="2625598" y="0"/>
                  </a:lnTo>
                  <a:close/>
                </a:path>
              </a:pathLst>
            </a:custGeom>
            <a:solidFill>
              <a:srgbClr val="FA9C33">
                <a:alpha val="60000"/>
              </a:srgbClr>
            </a:solidFill>
          </p:spPr>
          <p:txBody>
            <a:bodyPr wrap="square" lIns="0" tIns="0" rIns="0" bIns="0" rtlCol="0"/>
            <a:lstStyle/>
            <a:p>
              <a:endParaRPr/>
            </a:p>
          </p:txBody>
        </p:sp>
        <p:pic>
          <p:nvPicPr>
            <p:cNvPr id="7" name="object 7"/>
            <p:cNvPicPr/>
            <p:nvPr/>
          </p:nvPicPr>
          <p:blipFill>
            <a:blip r:embed="rId3" cstate="print"/>
            <a:stretch>
              <a:fillRect/>
            </a:stretch>
          </p:blipFill>
          <p:spPr>
            <a:xfrm>
              <a:off x="13134975" y="7562850"/>
              <a:ext cx="1209675" cy="866775"/>
            </a:xfrm>
            <a:prstGeom prst="rect">
              <a:avLst/>
            </a:prstGeom>
          </p:spPr>
        </p:pic>
      </p:grpSp>
      <p:sp>
        <p:nvSpPr>
          <p:cNvPr id="11" name="TextBox 10">
            <a:extLst>
              <a:ext uri="{FF2B5EF4-FFF2-40B4-BE49-F238E27FC236}">
                <a16:creationId xmlns:a16="http://schemas.microsoft.com/office/drawing/2014/main" id="{9CCF75C9-09B8-F836-97AD-58218D2DAEC5}"/>
              </a:ext>
            </a:extLst>
          </p:cNvPr>
          <p:cNvSpPr txBox="1"/>
          <p:nvPr/>
        </p:nvSpPr>
        <p:spPr>
          <a:xfrm>
            <a:off x="4900088" y="1256109"/>
            <a:ext cx="3464411" cy="615553"/>
          </a:xfrm>
          <a:prstGeom prst="rect">
            <a:avLst/>
          </a:prstGeom>
          <a:noFill/>
        </p:spPr>
        <p:txBody>
          <a:bodyPr wrap="none" rtlCol="0">
            <a:spAutoFit/>
          </a:bodyPr>
          <a:lstStyle/>
          <a:p>
            <a:pPr algn="r" rtl="1"/>
            <a:r>
              <a:rPr lang="ar-AE" sz="3400" b="1" dirty="0">
                <a:solidFill>
                  <a:schemeClr val="bg1">
                    <a:lumMod val="95000"/>
                  </a:schemeClr>
                </a:solidFill>
                <a:latin typeface="+mj-lt"/>
              </a:rPr>
              <a:t>حلول الإضاءة والصوت</a:t>
            </a:r>
            <a:endParaRPr lang="en-US" sz="3400" b="1" dirty="0">
              <a:solidFill>
                <a:schemeClr val="bg1">
                  <a:lumMod val="95000"/>
                </a:schemeClr>
              </a:solidFill>
              <a:latin typeface="+mj-lt"/>
            </a:endParaRPr>
          </a:p>
        </p:txBody>
      </p:sp>
      <p:sp>
        <p:nvSpPr>
          <p:cNvPr id="12" name="TextBox 11">
            <a:extLst>
              <a:ext uri="{FF2B5EF4-FFF2-40B4-BE49-F238E27FC236}">
                <a16:creationId xmlns:a16="http://schemas.microsoft.com/office/drawing/2014/main" id="{30731C46-DD10-3793-4D85-DC54EF8F94A6}"/>
              </a:ext>
            </a:extLst>
          </p:cNvPr>
          <p:cNvSpPr txBox="1"/>
          <p:nvPr/>
        </p:nvSpPr>
        <p:spPr>
          <a:xfrm>
            <a:off x="3335972" y="1240720"/>
            <a:ext cx="6108970" cy="1261884"/>
          </a:xfrm>
          <a:prstGeom prst="rect">
            <a:avLst/>
          </a:prstGeom>
          <a:noFill/>
        </p:spPr>
        <p:txBody>
          <a:bodyPr wrap="square" rtlCol="0">
            <a:spAutoFit/>
          </a:bodyPr>
          <a:lstStyle/>
          <a:p>
            <a:pPr marL="0" algn="l" defTabSz="457200" eaLnBrk="1" latinLnBrk="0" hangingPunct="1"/>
            <a:r>
              <a:rPr lang="en-US" sz="3800" b="1" dirty="0">
                <a:solidFill>
                  <a:schemeClr val="bg1">
                    <a:lumMod val="95000"/>
                  </a:schemeClr>
                </a:solidFill>
                <a:latin typeface="+mj-lt"/>
              </a:rPr>
              <a:t>AUDIO</a:t>
            </a:r>
          </a:p>
          <a:p>
            <a:pPr marL="0" algn="l" defTabSz="457200" eaLnBrk="1" latinLnBrk="0" hangingPunct="1"/>
            <a:r>
              <a:rPr lang="en-US" sz="3800" b="1" dirty="0">
                <a:solidFill>
                  <a:schemeClr val="bg1">
                    <a:lumMod val="95000"/>
                  </a:schemeClr>
                </a:solidFill>
                <a:latin typeface="+mj-lt"/>
              </a:rPr>
              <a:t>VISUAL SOLUTIONS </a:t>
            </a:r>
            <a:endParaRPr lang="ar-SA" sz="3800" b="1" dirty="0">
              <a:solidFill>
                <a:schemeClr val="bg1">
                  <a:lumMod val="95000"/>
                </a:schemeClr>
              </a:solidFill>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04E36D-06DB-D1EA-BBDF-6192C7F7DC29}"/>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68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7">
            <a:extLst>
              <a:ext uri="{FF2B5EF4-FFF2-40B4-BE49-F238E27FC236}">
                <a16:creationId xmlns:a16="http://schemas.microsoft.com/office/drawing/2014/main" id="{0C621CF9-2517-B235-4270-73D83879E6DE}"/>
              </a:ext>
            </a:extLst>
          </p:cNvPr>
          <p:cNvPicPr/>
          <p:nvPr/>
        </p:nvPicPr>
        <p:blipFill>
          <a:blip r:embed="rId2" cstate="print"/>
          <a:srcRect r="-1" b="32913"/>
          <a:stretch/>
        </p:blipFill>
        <p:spPr>
          <a:xfrm>
            <a:off x="20" y="10"/>
            <a:ext cx="8658461" cy="376110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2" name="object 5">
            <a:extLst>
              <a:ext uri="{FF2B5EF4-FFF2-40B4-BE49-F238E27FC236}">
                <a16:creationId xmlns:a16="http://schemas.microsoft.com/office/drawing/2014/main" id="{E343C9BA-E4BA-175E-218C-F7DB6B37644D}"/>
              </a:ext>
            </a:extLst>
          </p:cNvPr>
          <p:cNvPicPr/>
          <p:nvPr/>
        </p:nvPicPr>
        <p:blipFill>
          <a:blip r:embed="rId3" cstate="print"/>
          <a:srcRect r="-2" b="7995"/>
          <a:stretch/>
        </p:blipFill>
        <p:spPr>
          <a:xfrm>
            <a:off x="6746679" y="10"/>
            <a:ext cx="7883723" cy="4750919"/>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object 9">
            <a:extLst>
              <a:ext uri="{FF2B5EF4-FFF2-40B4-BE49-F238E27FC236}">
                <a16:creationId xmlns:a16="http://schemas.microsoft.com/office/drawing/2014/main" id="{35E1506B-B0F7-77EF-295D-924F519784D5}"/>
              </a:ext>
            </a:extLst>
          </p:cNvPr>
          <p:cNvPicPr/>
          <p:nvPr/>
        </p:nvPicPr>
        <p:blipFill>
          <a:blip r:embed="rId4" cstate="print"/>
          <a:srcRect t="28989" b="10796"/>
          <a:stretch/>
        </p:blipFill>
        <p:spPr>
          <a:xfrm>
            <a:off x="5018413" y="4924665"/>
            <a:ext cx="9611989" cy="3762135"/>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8" name="Picture 7">
            <a:extLst>
              <a:ext uri="{FF2B5EF4-FFF2-40B4-BE49-F238E27FC236}">
                <a16:creationId xmlns:a16="http://schemas.microsoft.com/office/drawing/2014/main" id="{CF15E08F-5F8F-21BD-0E8C-3D3528D4B886}"/>
              </a:ext>
            </a:extLst>
          </p:cNvPr>
          <p:cNvPicPr>
            <a:picLocks noChangeAspect="1"/>
          </p:cNvPicPr>
          <p:nvPr/>
        </p:nvPicPr>
        <p:blipFill>
          <a:blip r:embed="rId5"/>
          <a:srcRect t="4461" r="2" b="2"/>
          <a:stretch/>
        </p:blipFill>
        <p:spPr>
          <a:xfrm>
            <a:off x="1" y="3934854"/>
            <a:ext cx="7451463" cy="475194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10" name="Rectangle: Rounded Corners 20">
            <a:extLst>
              <a:ext uri="{FF2B5EF4-FFF2-40B4-BE49-F238E27FC236}">
                <a16:creationId xmlns:a16="http://schemas.microsoft.com/office/drawing/2014/main" id="{4D5D19FD-1173-77AB-3467-49529C2011CA}"/>
              </a:ext>
            </a:extLst>
          </p:cNvPr>
          <p:cNvSpPr/>
          <p:nvPr/>
        </p:nvSpPr>
        <p:spPr>
          <a:xfrm>
            <a:off x="5382509" y="8073783"/>
            <a:ext cx="3600000" cy="612000"/>
          </a:xfrm>
          <a:prstGeom prst="roundRect">
            <a:avLst/>
          </a:prstGeom>
          <a:solidFill>
            <a:srgbClr val="FA9C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 Conference System Solutions</a:t>
            </a:r>
          </a:p>
          <a:p>
            <a:pPr algn="ctr"/>
            <a:r>
              <a:rPr lang="ar-AE" dirty="0">
                <a:solidFill>
                  <a:schemeClr val="bg1"/>
                </a:solidFill>
                <a:latin typeface="+mj-lt"/>
              </a:rPr>
              <a:t>تجهيز قاعات المؤتمرات</a:t>
            </a:r>
            <a:endParaRPr lang="en-US" dirty="0">
              <a:solidFill>
                <a:schemeClr val="bg1"/>
              </a:solidFill>
              <a:latin typeface="+mj-lt"/>
            </a:endParaRPr>
          </a:p>
        </p:txBody>
      </p:sp>
      <p:sp>
        <p:nvSpPr>
          <p:cNvPr id="13" name="Rectangle: Rounded Corners 20">
            <a:extLst>
              <a:ext uri="{FF2B5EF4-FFF2-40B4-BE49-F238E27FC236}">
                <a16:creationId xmlns:a16="http://schemas.microsoft.com/office/drawing/2014/main" id="{A10311DE-BB11-F421-18A0-48448F4CB6B0}"/>
              </a:ext>
            </a:extLst>
          </p:cNvPr>
          <p:cNvSpPr/>
          <p:nvPr/>
        </p:nvSpPr>
        <p:spPr>
          <a:xfrm>
            <a:off x="7088540" y="4123760"/>
            <a:ext cx="3600000" cy="612000"/>
          </a:xfrm>
          <a:prstGeom prst="roundRect">
            <a:avLst/>
          </a:prstGeom>
          <a:solidFill>
            <a:srgbClr val="FA9C3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 LED Display Supply &amp; Installation</a:t>
            </a:r>
          </a:p>
          <a:p>
            <a:pPr algn="ctr"/>
            <a:r>
              <a:rPr lang="ar-AE" dirty="0">
                <a:solidFill>
                  <a:schemeClr val="bg1"/>
                </a:solidFill>
                <a:latin typeface="+mj-lt"/>
              </a:rPr>
              <a:t>توريد وتركيب شاشات العرض</a:t>
            </a:r>
            <a:endParaRPr lang="en-US" dirty="0">
              <a:solidFill>
                <a:schemeClr val="bg1"/>
              </a:solidFill>
              <a:latin typeface="+mj-lt"/>
            </a:endParaRPr>
          </a:p>
        </p:txBody>
      </p:sp>
      <p:sp>
        <p:nvSpPr>
          <p:cNvPr id="15" name="Rectangle: Rounded Corners 20">
            <a:extLst>
              <a:ext uri="{FF2B5EF4-FFF2-40B4-BE49-F238E27FC236}">
                <a16:creationId xmlns:a16="http://schemas.microsoft.com/office/drawing/2014/main" id="{25EAA0C8-C831-19BC-C0BE-434420FF2108}"/>
              </a:ext>
            </a:extLst>
          </p:cNvPr>
          <p:cNvSpPr/>
          <p:nvPr/>
        </p:nvSpPr>
        <p:spPr>
          <a:xfrm>
            <a:off x="0" y="3149118"/>
            <a:ext cx="3600000" cy="612000"/>
          </a:xfrm>
          <a:prstGeom prst="roundRect">
            <a:avLst/>
          </a:prstGeom>
          <a:solidFill>
            <a:srgbClr val="FA9C3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 Banquet AV Solutions</a:t>
            </a:r>
          </a:p>
          <a:p>
            <a:pPr algn="ctr" rtl="1"/>
            <a:r>
              <a:rPr lang="ar-QA" dirty="0">
                <a:solidFill>
                  <a:schemeClr val="bg1"/>
                </a:solidFill>
                <a:effectLst/>
                <a:latin typeface="Helvetica" pitchFamily="2" charset="0"/>
              </a:rPr>
              <a:t>توريد وتركيب أجهزة الإضاءة والصوتيات</a:t>
            </a:r>
          </a:p>
        </p:txBody>
      </p:sp>
      <p:pic>
        <p:nvPicPr>
          <p:cNvPr id="16" name="object 7">
            <a:extLst>
              <a:ext uri="{FF2B5EF4-FFF2-40B4-BE49-F238E27FC236}">
                <a16:creationId xmlns:a16="http://schemas.microsoft.com/office/drawing/2014/main" id="{815B97EB-2B4A-F0C6-28CF-76B416427205}"/>
              </a:ext>
            </a:extLst>
          </p:cNvPr>
          <p:cNvPicPr/>
          <p:nvPr/>
        </p:nvPicPr>
        <p:blipFill>
          <a:blip r:embed="rId6" cstate="print"/>
          <a:stretch>
            <a:fillRect/>
          </a:stretch>
        </p:blipFill>
        <p:spPr>
          <a:xfrm>
            <a:off x="2127451" y="5676177"/>
            <a:ext cx="1209675" cy="866775"/>
          </a:xfrm>
          <a:prstGeom prst="rect">
            <a:avLst/>
          </a:prstGeom>
        </p:spPr>
      </p:pic>
    </p:spTree>
    <p:extLst>
      <p:ext uri="{BB962C8B-B14F-4D97-AF65-F5344CB8AC3E}">
        <p14:creationId xmlns:p14="http://schemas.microsoft.com/office/powerpoint/2010/main" val="2459393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92526"/>
        </a:solidFill>
        <a:effectLst/>
      </p:bgPr>
    </p:bg>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E9029B28-40FE-4C62-A055-98C0BCF70FA4}"/>
              </a:ext>
            </a:extLst>
          </p:cNvPr>
          <p:cNvPicPr>
            <a:picLocks noChangeAspect="1"/>
          </p:cNvPicPr>
          <p:nvPr/>
        </p:nvPicPr>
        <p:blipFill rotWithShape="1">
          <a:blip r:embed="rId2">
            <a:extLst>
              <a:ext uri="{28A0092B-C50C-407E-A947-70E740481C1C}">
                <a14:useLocalDpi xmlns:a14="http://schemas.microsoft.com/office/drawing/2010/main" val="0"/>
              </a:ext>
            </a:extLst>
          </a:blip>
          <a:srcRect b="3618"/>
          <a:stretch/>
        </p:blipFill>
        <p:spPr>
          <a:xfrm>
            <a:off x="-6614" y="-8808"/>
            <a:ext cx="14631806" cy="8695608"/>
          </a:xfrm>
          <a:prstGeom prst="rect">
            <a:avLst/>
          </a:prstGeom>
        </p:spPr>
      </p:pic>
      <p:sp>
        <p:nvSpPr>
          <p:cNvPr id="25" name="AutoShape 3">
            <a:extLst>
              <a:ext uri="{FF2B5EF4-FFF2-40B4-BE49-F238E27FC236}">
                <a16:creationId xmlns:a16="http://schemas.microsoft.com/office/drawing/2014/main" id="{43231801-C8E8-4070-9E54-C7C0316B6401}"/>
              </a:ext>
            </a:extLst>
          </p:cNvPr>
          <p:cNvSpPr>
            <a:spLocks noChangeAspect="1" noChangeArrowheads="1" noTextEdit="1"/>
          </p:cNvSpPr>
          <p:nvPr/>
        </p:nvSpPr>
        <p:spPr bwMode="auto">
          <a:xfrm>
            <a:off x="-13592" y="-8808"/>
            <a:ext cx="14631805" cy="8737315"/>
          </a:xfrm>
          <a:prstGeom prst="rect">
            <a:avLst/>
          </a:prstGeom>
          <a:solidFill>
            <a:schemeClr val="tx1">
              <a:lumMod val="95000"/>
              <a:lumOff val="5000"/>
              <a:alpha val="7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8" name="TextBox 27">
            <a:extLst>
              <a:ext uri="{FF2B5EF4-FFF2-40B4-BE49-F238E27FC236}">
                <a16:creationId xmlns:a16="http://schemas.microsoft.com/office/drawing/2014/main" id="{E4CA965B-1F9F-400B-BF4B-950FB7332368}"/>
              </a:ext>
            </a:extLst>
          </p:cNvPr>
          <p:cNvSpPr txBox="1"/>
          <p:nvPr/>
        </p:nvSpPr>
        <p:spPr>
          <a:xfrm>
            <a:off x="4223740" y="608182"/>
            <a:ext cx="6182920" cy="954107"/>
          </a:xfrm>
          <a:prstGeom prst="rect">
            <a:avLst/>
          </a:prstGeom>
          <a:noFill/>
        </p:spPr>
        <p:txBody>
          <a:bodyPr wrap="square" rtlCol="0">
            <a:spAutoFit/>
          </a:bodyPr>
          <a:lstStyle/>
          <a:p>
            <a:pPr algn="ctr"/>
            <a:r>
              <a:rPr lang="en-US" sz="5600" b="1" dirty="0">
                <a:solidFill>
                  <a:schemeClr val="bg1">
                    <a:lumMod val="95000"/>
                  </a:schemeClr>
                </a:solidFill>
                <a:latin typeface="+mj-lt"/>
              </a:rPr>
              <a:t>Our Services</a:t>
            </a:r>
          </a:p>
        </p:txBody>
      </p:sp>
      <p:pic>
        <p:nvPicPr>
          <p:cNvPr id="9" name="object 7">
            <a:extLst>
              <a:ext uri="{FF2B5EF4-FFF2-40B4-BE49-F238E27FC236}">
                <a16:creationId xmlns:a16="http://schemas.microsoft.com/office/drawing/2014/main" id="{7F5A7E1F-B9AB-738F-8CA5-1351AA2A9DA1}"/>
              </a:ext>
            </a:extLst>
          </p:cNvPr>
          <p:cNvPicPr/>
          <p:nvPr/>
        </p:nvPicPr>
        <p:blipFill>
          <a:blip r:embed="rId3" cstate="print"/>
          <a:stretch>
            <a:fillRect/>
          </a:stretch>
        </p:blipFill>
        <p:spPr>
          <a:xfrm>
            <a:off x="13134975" y="7562850"/>
            <a:ext cx="1209675" cy="866775"/>
          </a:xfrm>
          <a:prstGeom prst="rect">
            <a:avLst/>
          </a:prstGeom>
        </p:spPr>
      </p:pic>
      <p:cxnSp>
        <p:nvCxnSpPr>
          <p:cNvPr id="10" name="Straight Connector 9">
            <a:extLst>
              <a:ext uri="{FF2B5EF4-FFF2-40B4-BE49-F238E27FC236}">
                <a16:creationId xmlns:a16="http://schemas.microsoft.com/office/drawing/2014/main" id="{28F6E0A3-2E2A-BE52-FAE8-F4F3292B2395}"/>
              </a:ext>
            </a:extLst>
          </p:cNvPr>
          <p:cNvCxnSpPr>
            <a:cxnSpLocks/>
          </p:cNvCxnSpPr>
          <p:nvPr/>
        </p:nvCxnSpPr>
        <p:spPr>
          <a:xfrm>
            <a:off x="3208121" y="1597813"/>
            <a:ext cx="8214158" cy="0"/>
          </a:xfrm>
          <a:prstGeom prst="line">
            <a:avLst/>
          </a:prstGeom>
          <a:ln w="19050" cap="rnd">
            <a:gradFill flip="none" rotWithShape="1">
              <a:gsLst>
                <a:gs pos="12000">
                  <a:srgbClr val="3EB696"/>
                </a:gs>
                <a:gs pos="33000">
                  <a:srgbClr val="9E2020"/>
                </a:gs>
                <a:gs pos="62000">
                  <a:srgbClr val="4F1586"/>
                </a:gs>
                <a:gs pos="91000">
                  <a:srgbClr val="F35B38"/>
                </a:gs>
              </a:gsLst>
              <a:lin ang="0" scaled="1"/>
              <a:tileRect/>
            </a:gradFill>
            <a:roun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E8C2E8D-8050-985E-8D04-EBFA0167D91B}"/>
              </a:ext>
            </a:extLst>
          </p:cNvPr>
          <p:cNvGrpSpPr/>
          <p:nvPr/>
        </p:nvGrpSpPr>
        <p:grpSpPr>
          <a:xfrm>
            <a:off x="602626" y="2819285"/>
            <a:ext cx="3915473" cy="2848663"/>
            <a:chOff x="602626" y="2819285"/>
            <a:chExt cx="3915473" cy="2848663"/>
          </a:xfrm>
        </p:grpSpPr>
        <p:grpSp>
          <p:nvGrpSpPr>
            <p:cNvPr id="21" name="Group 20">
              <a:extLst>
                <a:ext uri="{FF2B5EF4-FFF2-40B4-BE49-F238E27FC236}">
                  <a16:creationId xmlns:a16="http://schemas.microsoft.com/office/drawing/2014/main" id="{E78A297F-D2BD-44C2-88F8-F36CEEC156E2}"/>
                </a:ext>
              </a:extLst>
            </p:cNvPr>
            <p:cNvGrpSpPr/>
            <p:nvPr/>
          </p:nvGrpSpPr>
          <p:grpSpPr>
            <a:xfrm>
              <a:off x="602626" y="2819285"/>
              <a:ext cx="3915473" cy="2848663"/>
              <a:chOff x="314320" y="2573133"/>
              <a:chExt cx="3973355" cy="2848663"/>
            </a:xfrm>
          </p:grpSpPr>
          <p:sp>
            <p:nvSpPr>
              <p:cNvPr id="23" name="Rectangle 22">
                <a:extLst>
                  <a:ext uri="{FF2B5EF4-FFF2-40B4-BE49-F238E27FC236}">
                    <a16:creationId xmlns:a16="http://schemas.microsoft.com/office/drawing/2014/main" id="{ABD45F1F-E2D3-44FB-8F9B-3C0E09B1F509}"/>
                  </a:ext>
                </a:extLst>
              </p:cNvPr>
              <p:cNvSpPr/>
              <p:nvPr/>
            </p:nvSpPr>
            <p:spPr>
              <a:xfrm>
                <a:off x="314320" y="3482804"/>
                <a:ext cx="3973355" cy="1938992"/>
              </a:xfrm>
              <a:prstGeom prst="rect">
                <a:avLst/>
              </a:prstGeom>
            </p:spPr>
            <p:txBody>
              <a:bodyPr wrap="square">
                <a:spAutoFit/>
              </a:bodyPr>
              <a:lstStyle/>
              <a:p>
                <a:pPr marL="342900" marR="0" lvl="0" indent="-342900">
                  <a:spcBef>
                    <a:spcPts val="0"/>
                  </a:spcBef>
                  <a:spcAft>
                    <a:spcPts val="0"/>
                  </a:spcAft>
                  <a:buFont typeface="Calibri" panose="020F0502020204030204" pitchFamily="34" charset="0"/>
                  <a:buChar char="-"/>
                </a:pPr>
                <a:r>
                  <a:rPr lang="ar-SA" sz="2000" dirty="0">
                    <a:solidFill>
                      <a:schemeClr val="bg1">
                        <a:lumMod val="95000"/>
                      </a:schemeClr>
                    </a:solidFill>
                    <a:ea typeface="Calibri" panose="020F0502020204030204" pitchFamily="34" charset="0"/>
                    <a:cs typeface="Arial" panose="020B0604020202020204" pitchFamily="34" charset="0"/>
                  </a:rPr>
                  <a:t>ِ</a:t>
                </a:r>
                <a:r>
                  <a:rPr lang="en-US" sz="2000" dirty="0">
                    <a:solidFill>
                      <a:schemeClr val="bg1">
                        <a:lumMod val="95000"/>
                      </a:schemeClr>
                    </a:solidFill>
                    <a:ea typeface="Calibri" panose="020F0502020204030204" pitchFamily="34" charset="0"/>
                    <a:cs typeface="Arial" panose="020B0604020202020204" pitchFamily="34" charset="0"/>
                  </a:rPr>
                  <a:t>Event </a:t>
                </a:r>
                <a:r>
                  <a:rPr lang="en-US" sz="2000" dirty="0">
                    <a:solidFill>
                      <a:schemeClr val="bg1">
                        <a:lumMod val="95000"/>
                      </a:schemeClr>
                    </a:solidFill>
                    <a:effectLst/>
                    <a:ea typeface="Calibri" panose="020F0502020204030204" pitchFamily="34" charset="0"/>
                    <a:cs typeface="Arial" panose="020B0604020202020204" pitchFamily="34" charset="0"/>
                  </a:rPr>
                  <a:t>Lighting</a:t>
                </a: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ea typeface="Calibri" panose="020F0502020204030204" pitchFamily="34" charset="0"/>
                    <a:cs typeface="Arial" panose="020B0604020202020204" pitchFamily="34" charset="0"/>
                  </a:rPr>
                  <a:t>Conference equipment </a:t>
                </a: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a typeface="Calibri" panose="020F0502020204030204" pitchFamily="34" charset="0"/>
                    <a:cs typeface="Arial" panose="020B0604020202020204" pitchFamily="34" charset="0"/>
                  </a:rPr>
                  <a:t>Professional Sound System</a:t>
                </a:r>
                <a:endParaRPr lang="en-US" sz="2000" dirty="0">
                  <a:solidFill>
                    <a:schemeClr val="bg1">
                      <a:lumMod val="95000"/>
                    </a:schemeClr>
                  </a:solidFill>
                  <a:effectLst/>
                  <a:ea typeface="Calibri" panose="020F0502020204030204" pitchFamily="34" charset="0"/>
                  <a:cs typeface="Arial" panose="020B0604020202020204" pitchFamily="34" charset="0"/>
                </a:endParaRPr>
              </a:p>
              <a:p>
                <a:pPr marL="342900" indent="-342900">
                  <a:buFont typeface="Calibri" panose="020F0502020204030204" pitchFamily="34" charset="0"/>
                  <a:buChar char="-"/>
                </a:pPr>
                <a:r>
                  <a:rPr lang="en-US" sz="2000" dirty="0">
                    <a:solidFill>
                      <a:schemeClr val="bg1">
                        <a:lumMod val="95000"/>
                      </a:schemeClr>
                    </a:solidFill>
                    <a:effectLst/>
                    <a:ea typeface="Calibri" panose="020F0502020204030204" pitchFamily="34" charset="0"/>
                    <a:cs typeface="Arial" panose="020B0604020202020204" pitchFamily="34" charset="0"/>
                  </a:rPr>
                  <a:t>Stage &amp; Rigging</a:t>
                </a: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ea typeface="Calibri" panose="020F0502020204030204" pitchFamily="34" charset="0"/>
                    <a:cs typeface="Arial" panose="020B0604020202020204" pitchFamily="34" charset="0"/>
                  </a:rPr>
                  <a:t>Projector &amp; LED Display</a:t>
                </a: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a typeface="Calibri" panose="020F0502020204030204" pitchFamily="34" charset="0"/>
                    <a:cs typeface="Arial" panose="020B0604020202020204" pitchFamily="34" charset="0"/>
                  </a:rPr>
                  <a:t>Architectural Lighting</a:t>
                </a:r>
                <a:endParaRPr lang="en-US" sz="2000" dirty="0">
                  <a:solidFill>
                    <a:schemeClr val="bg1">
                      <a:lumMod val="95000"/>
                    </a:schemeClr>
                  </a:solidFill>
                  <a:effectLst/>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8AF9639-9B91-4592-B6A6-2363217C31D8}"/>
                  </a:ext>
                </a:extLst>
              </p:cNvPr>
              <p:cNvSpPr txBox="1"/>
              <p:nvPr/>
            </p:nvSpPr>
            <p:spPr>
              <a:xfrm>
                <a:off x="797867" y="2573133"/>
                <a:ext cx="3017803" cy="830997"/>
              </a:xfrm>
              <a:prstGeom prst="rect">
                <a:avLst/>
              </a:prstGeom>
              <a:noFill/>
            </p:spPr>
            <p:txBody>
              <a:bodyPr wrap="square" rtlCol="0">
                <a:spAutoFit/>
              </a:bodyPr>
              <a:lstStyle/>
              <a:p>
                <a:r>
                  <a:rPr lang="en-US" sz="2400" b="1" dirty="0">
                    <a:solidFill>
                      <a:schemeClr val="bg1"/>
                    </a:solidFill>
                    <a:latin typeface="+mj-lt"/>
                  </a:rPr>
                  <a:t>Audio Visual Rental</a:t>
                </a:r>
              </a:p>
              <a:p>
                <a:pPr algn="ctr"/>
                <a:r>
                  <a:rPr lang="ar-AE" sz="2400" b="1" dirty="0">
                    <a:solidFill>
                      <a:schemeClr val="bg1"/>
                    </a:solidFill>
                    <a:latin typeface="+mj-lt"/>
                  </a:rPr>
                  <a:t>تأجير الإضاءة والصوت</a:t>
                </a:r>
                <a:endParaRPr lang="en-US" sz="2400" b="1" dirty="0">
                  <a:solidFill>
                    <a:schemeClr val="bg1"/>
                  </a:solidFill>
                  <a:latin typeface="+mj-lt"/>
                </a:endParaRPr>
              </a:p>
            </p:txBody>
          </p:sp>
        </p:grpSp>
        <p:sp>
          <p:nvSpPr>
            <p:cNvPr id="14" name="Oval 13">
              <a:extLst>
                <a:ext uri="{FF2B5EF4-FFF2-40B4-BE49-F238E27FC236}">
                  <a16:creationId xmlns:a16="http://schemas.microsoft.com/office/drawing/2014/main" id="{A03CE9BF-C86B-3703-C51A-B8787F6D9161}"/>
                </a:ext>
              </a:extLst>
            </p:cNvPr>
            <p:cNvSpPr/>
            <p:nvPr/>
          </p:nvSpPr>
          <p:spPr>
            <a:xfrm>
              <a:off x="889916" y="2966659"/>
              <a:ext cx="157922" cy="174215"/>
            </a:xfrm>
            <a:prstGeom prst="ellipse">
              <a:avLst/>
            </a:prstGeom>
            <a:solidFill>
              <a:srgbClr val="CF2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a:latin typeface="+mj-lt"/>
              </a:endParaRPr>
            </a:p>
          </p:txBody>
        </p:sp>
      </p:grpSp>
      <p:grpSp>
        <p:nvGrpSpPr>
          <p:cNvPr id="11" name="Group 10">
            <a:extLst>
              <a:ext uri="{FF2B5EF4-FFF2-40B4-BE49-F238E27FC236}">
                <a16:creationId xmlns:a16="http://schemas.microsoft.com/office/drawing/2014/main" id="{EB392A11-3902-433F-8F56-53B62C5D9249}"/>
              </a:ext>
            </a:extLst>
          </p:cNvPr>
          <p:cNvGrpSpPr/>
          <p:nvPr/>
        </p:nvGrpSpPr>
        <p:grpSpPr>
          <a:xfrm>
            <a:off x="4652010" y="1853438"/>
            <a:ext cx="5327270" cy="4718795"/>
            <a:chOff x="3940797" y="2703604"/>
            <a:chExt cx="4857151" cy="4718795"/>
          </a:xfrm>
        </p:grpSpPr>
        <p:sp>
          <p:nvSpPr>
            <p:cNvPr id="77" name="TextBox 76">
              <a:extLst>
                <a:ext uri="{FF2B5EF4-FFF2-40B4-BE49-F238E27FC236}">
                  <a16:creationId xmlns:a16="http://schemas.microsoft.com/office/drawing/2014/main" id="{FA33FA3A-9781-4C5B-A139-216E20027DA6}"/>
                </a:ext>
              </a:extLst>
            </p:cNvPr>
            <p:cNvSpPr txBox="1"/>
            <p:nvPr/>
          </p:nvSpPr>
          <p:spPr>
            <a:xfrm>
              <a:off x="4129501" y="2703604"/>
              <a:ext cx="4668447" cy="1200329"/>
            </a:xfrm>
            <a:prstGeom prst="rect">
              <a:avLst/>
            </a:prstGeom>
            <a:noFill/>
          </p:spPr>
          <p:txBody>
            <a:bodyPr wrap="square" rtlCol="0">
              <a:spAutoFit/>
            </a:bodyPr>
            <a:lstStyle/>
            <a:p>
              <a:r>
                <a:rPr lang="en-US" sz="2400" b="1" dirty="0">
                  <a:solidFill>
                    <a:schemeClr val="bg1"/>
                  </a:solidFill>
                  <a:latin typeface="+mj-lt"/>
                </a:rPr>
                <a:t>Event Display &amp; Branding Production</a:t>
              </a:r>
            </a:p>
            <a:p>
              <a:pPr algn="ctr"/>
              <a:r>
                <a:rPr lang="ar-AE" sz="2400" b="1" dirty="0">
                  <a:solidFill>
                    <a:schemeClr val="bg1"/>
                  </a:solidFill>
                  <a:latin typeface="+mj-lt"/>
                </a:rPr>
                <a:t>الديكور والعرض</a:t>
              </a:r>
              <a:r>
                <a:rPr lang="ar-BH" sz="2400" b="1" dirty="0">
                  <a:solidFill>
                    <a:schemeClr val="bg1"/>
                  </a:solidFill>
                  <a:latin typeface="+mj-lt"/>
                </a:rPr>
                <a:t> وتزيين الفعاليات</a:t>
              </a:r>
              <a:endParaRPr lang="ar-AE" sz="2400" b="1" dirty="0">
                <a:solidFill>
                  <a:schemeClr val="bg1"/>
                </a:solidFill>
                <a:latin typeface="+mj-lt"/>
              </a:endParaRPr>
            </a:p>
          </p:txBody>
        </p:sp>
        <p:sp>
          <p:nvSpPr>
            <p:cNvPr id="34" name="Rectangle 33">
              <a:extLst>
                <a:ext uri="{FF2B5EF4-FFF2-40B4-BE49-F238E27FC236}">
                  <a16:creationId xmlns:a16="http://schemas.microsoft.com/office/drawing/2014/main" id="{03C63E84-1BBA-479F-A718-802A5C583982}"/>
                </a:ext>
              </a:extLst>
            </p:cNvPr>
            <p:cNvSpPr/>
            <p:nvPr/>
          </p:nvSpPr>
          <p:spPr>
            <a:xfrm>
              <a:off x="3940797" y="3636747"/>
              <a:ext cx="4471620" cy="3785652"/>
            </a:xfrm>
            <a:prstGeom prst="rect">
              <a:avLst/>
            </a:prstGeom>
          </p:spPr>
          <p:txBody>
            <a:bodyPr wrap="square">
              <a:spAutoFit/>
            </a:bodyPr>
            <a:lstStyle/>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latin typeface="Calibri" panose="020F0502020204030204" pitchFamily="34" charset="0"/>
                  <a:ea typeface="Calibri" panose="020F0502020204030204" pitchFamily="34" charset="0"/>
                  <a:cs typeface="Arial" panose="020B0604020202020204" pitchFamily="34" charset="0"/>
                </a:rPr>
                <a:t>Event Venue Setup &amp; Decoration Production</a:t>
              </a:r>
              <a:endParaRPr lang="en-US" sz="2000" dirty="0">
                <a:solidFill>
                  <a:schemeClr val="bg1">
                    <a:lumMod val="95000"/>
                  </a:schemeClr>
                </a:solidFill>
                <a:effectLst/>
                <a:latin typeface="Verdana" panose="020B060403050404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latin typeface="Calibri" panose="020F0502020204030204" pitchFamily="34" charset="0"/>
                  <a:ea typeface="Calibri" panose="020F0502020204030204" pitchFamily="34" charset="0"/>
                  <a:cs typeface="Arial" panose="020B0604020202020204" pitchFamily="34" charset="0"/>
                </a:rPr>
                <a:t>Stage &amp; Backdrop Production</a:t>
              </a: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latin typeface="Calibri" panose="020F0502020204030204" pitchFamily="34" charset="0"/>
                  <a:ea typeface="Calibri" panose="020F0502020204030204" pitchFamily="34" charset="0"/>
                  <a:cs typeface="Arial" panose="020B0604020202020204" pitchFamily="34" charset="0"/>
                </a:rPr>
                <a:t>Tent &amp; Event Furniture</a:t>
              </a:r>
              <a:endParaRPr lang="en-US" sz="2000" dirty="0">
                <a:solidFill>
                  <a:schemeClr val="bg1">
                    <a:lumMod val="95000"/>
                  </a:schemeClr>
                </a:solidFill>
                <a:effectLst/>
                <a:latin typeface="Verdana" panose="020B060403050404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latin typeface="Calibri" panose="020F0502020204030204" pitchFamily="34" charset="0"/>
                  <a:ea typeface="Calibri" panose="020F0502020204030204" pitchFamily="34" charset="0"/>
                  <a:cs typeface="Arial" panose="020B0604020202020204" pitchFamily="34" charset="0"/>
                </a:rPr>
                <a:t>Exhibition Stand &amp; Kiosk Production</a:t>
              </a:r>
              <a:endParaRPr lang="en-US" sz="2000" dirty="0">
                <a:solidFill>
                  <a:schemeClr val="bg1">
                    <a:lumMod val="95000"/>
                  </a:schemeClr>
                </a:solidFill>
                <a:effectLst/>
                <a:latin typeface="Verdana" panose="020B060403050404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latin typeface="Calibri" panose="020F0502020204030204" pitchFamily="34" charset="0"/>
                  <a:ea typeface="Calibri" panose="020F0502020204030204" pitchFamily="34" charset="0"/>
                  <a:cs typeface="Arial" panose="020B0604020202020204" pitchFamily="34" charset="0"/>
                </a:rPr>
                <a:t>Display &amp; Promotion stand production</a:t>
              </a: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latin typeface="Calibri" panose="020F0502020204030204" pitchFamily="34" charset="0"/>
                  <a:ea typeface="Calibri" panose="020F0502020204030204" pitchFamily="34" charset="0"/>
                  <a:cs typeface="Arial" panose="020B0604020202020204" pitchFamily="34" charset="0"/>
                </a:rPr>
                <a:t>Branding &amp; Digital Printing </a:t>
              </a:r>
              <a:endParaRPr lang="en-US" sz="2000" dirty="0">
                <a:solidFill>
                  <a:schemeClr val="bg1">
                    <a:lumMod val="95000"/>
                  </a:schemeClr>
                </a:solidFill>
                <a:effectLst/>
                <a:latin typeface="Verdana" panose="020B060403050404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2000" dirty="0">
                  <a:solidFill>
                    <a:schemeClr val="bg1">
                      <a:lumMod val="95000"/>
                    </a:schemeClr>
                  </a:solidFill>
                  <a:effectLst/>
                  <a:latin typeface="Calibri" panose="020F0502020204030204" pitchFamily="34" charset="0"/>
                  <a:ea typeface="Calibri" panose="020F0502020204030204" pitchFamily="34" charset="0"/>
                  <a:cs typeface="Arial" panose="020B0604020202020204" pitchFamily="34" charset="0"/>
                </a:rPr>
                <a:t>Backdrop &amp; Banner Production</a:t>
              </a:r>
              <a:endParaRPr lang="en-US" sz="2000" dirty="0">
                <a:solidFill>
                  <a:schemeClr val="bg1">
                    <a:lumMod val="95000"/>
                  </a:schemeClr>
                </a:solidFill>
                <a:effectLst/>
                <a:latin typeface="Verdana" panose="020B060403050404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2000" dirty="0">
                  <a:solidFill>
                    <a:schemeClr val="bg1">
                      <a:lumMod val="95000"/>
                    </a:schemeClr>
                  </a:solidFill>
                  <a:effectLst/>
                  <a:latin typeface="Calibri" panose="020F0502020204030204" pitchFamily="34" charset="0"/>
                  <a:ea typeface="Calibri" panose="020F0502020204030204" pitchFamily="34" charset="0"/>
                  <a:cs typeface="Arial" panose="020B0604020202020204" pitchFamily="34" charset="0"/>
                </a:rPr>
                <a:t>Display &amp; Commercial Branding </a:t>
              </a:r>
              <a:endParaRPr lang="en-US" sz="2000" dirty="0">
                <a:solidFill>
                  <a:schemeClr val="bg1">
                    <a:lumMod val="95000"/>
                  </a:schemeClr>
                </a:solidFill>
                <a:effectLst/>
                <a:latin typeface="Verdana" panose="020B060403050404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2000" dirty="0">
                  <a:solidFill>
                    <a:schemeClr val="bg1">
                      <a:lumMod val="95000"/>
                    </a:schemeClr>
                  </a:solidFill>
                  <a:effectLst/>
                  <a:latin typeface="Calibri" panose="020F0502020204030204" pitchFamily="34" charset="0"/>
                  <a:ea typeface="Calibri" panose="020F0502020204030204" pitchFamily="34" charset="0"/>
                  <a:cs typeface="Arial" panose="020B0604020202020204" pitchFamily="34" charset="0"/>
                </a:rPr>
                <a:t>Interior Signage Branding</a:t>
              </a:r>
              <a:endParaRPr lang="en-US" sz="2000" dirty="0">
                <a:solidFill>
                  <a:schemeClr val="bg1">
                    <a:lumMod val="95000"/>
                  </a:schemeClr>
                </a:solidFill>
                <a:effectLst/>
                <a:latin typeface="Verdana" panose="020B060403050404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2000" dirty="0">
                  <a:solidFill>
                    <a:schemeClr val="bg1">
                      <a:lumMod val="95000"/>
                    </a:schemeClr>
                  </a:solidFill>
                  <a:effectLst/>
                  <a:latin typeface="Calibri" panose="020F0502020204030204" pitchFamily="34" charset="0"/>
                  <a:ea typeface="Calibri" panose="020F0502020204030204" pitchFamily="34" charset="0"/>
                  <a:cs typeface="Arial" panose="020B0604020202020204" pitchFamily="34" charset="0"/>
                </a:rPr>
                <a:t>Promotional Flags, Labels &amp; Stickers Branding </a:t>
              </a:r>
              <a:endParaRPr lang="en-US" sz="2000" dirty="0">
                <a:solidFill>
                  <a:schemeClr val="bg1">
                    <a:lumMod val="95000"/>
                  </a:schemeClr>
                </a:solidFill>
                <a:effectLst/>
                <a:latin typeface="Verdana" panose="020B0604030504040204" pitchFamily="34" charset="0"/>
                <a:ea typeface="Calibri" panose="020F0502020204030204" pitchFamily="34" charset="0"/>
                <a:cs typeface="Arial" panose="020B0604020202020204" pitchFamily="34" charset="0"/>
              </a:endParaRPr>
            </a:p>
          </p:txBody>
        </p:sp>
      </p:grpSp>
      <p:sp>
        <p:nvSpPr>
          <p:cNvPr id="15" name="Oval 14">
            <a:extLst>
              <a:ext uri="{FF2B5EF4-FFF2-40B4-BE49-F238E27FC236}">
                <a16:creationId xmlns:a16="http://schemas.microsoft.com/office/drawing/2014/main" id="{46FA6581-2F6F-3D93-B81F-ECE2DDEAF7E2}"/>
              </a:ext>
            </a:extLst>
          </p:cNvPr>
          <p:cNvSpPr/>
          <p:nvPr/>
        </p:nvSpPr>
        <p:spPr>
          <a:xfrm>
            <a:off x="10406660" y="3185046"/>
            <a:ext cx="157922" cy="174215"/>
          </a:xfrm>
          <a:prstGeom prst="ellipse">
            <a:avLst/>
          </a:prstGeom>
          <a:solidFill>
            <a:srgbClr val="54C9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dirty="0">
              <a:latin typeface="+mj-lt"/>
            </a:endParaRPr>
          </a:p>
        </p:txBody>
      </p:sp>
      <p:grpSp>
        <p:nvGrpSpPr>
          <p:cNvPr id="18" name="Group 17">
            <a:extLst>
              <a:ext uri="{FF2B5EF4-FFF2-40B4-BE49-F238E27FC236}">
                <a16:creationId xmlns:a16="http://schemas.microsoft.com/office/drawing/2014/main" id="{9766FCC8-8215-2926-F64B-8BEB5DBA0643}"/>
              </a:ext>
            </a:extLst>
          </p:cNvPr>
          <p:cNvGrpSpPr/>
          <p:nvPr/>
        </p:nvGrpSpPr>
        <p:grpSpPr>
          <a:xfrm>
            <a:off x="1546656" y="6391385"/>
            <a:ext cx="3733165" cy="1900555"/>
            <a:chOff x="2186387" y="6486525"/>
            <a:chExt cx="3733165" cy="1900555"/>
          </a:xfrm>
        </p:grpSpPr>
        <p:sp>
          <p:nvSpPr>
            <p:cNvPr id="4" name="object 15">
              <a:extLst>
                <a:ext uri="{FF2B5EF4-FFF2-40B4-BE49-F238E27FC236}">
                  <a16:creationId xmlns:a16="http://schemas.microsoft.com/office/drawing/2014/main" id="{92963784-9081-0E15-2D5E-A26533949332}"/>
                </a:ext>
              </a:extLst>
            </p:cNvPr>
            <p:cNvSpPr txBox="1"/>
            <p:nvPr/>
          </p:nvSpPr>
          <p:spPr>
            <a:xfrm>
              <a:off x="2186387" y="6486525"/>
              <a:ext cx="3733165" cy="1900555"/>
            </a:xfrm>
            <a:prstGeom prst="rect">
              <a:avLst/>
            </a:prstGeom>
          </p:spPr>
          <p:txBody>
            <a:bodyPr vert="horz" wrap="square" lIns="0" tIns="15875" rIns="0" bIns="0" rtlCol="0">
              <a:spAutoFit/>
            </a:bodyPr>
            <a:lstStyle/>
            <a:p>
              <a:pPr marL="467359">
                <a:lnSpc>
                  <a:spcPct val="100000"/>
                </a:lnSpc>
                <a:spcBef>
                  <a:spcPts val="125"/>
                </a:spcBef>
              </a:pPr>
              <a:r>
                <a:rPr sz="2400" b="1" spc="-114" dirty="0">
                  <a:solidFill>
                    <a:srgbClr val="FFFFFF"/>
                  </a:solidFill>
                  <a:latin typeface="+mj-lt"/>
                  <a:cs typeface="Calibri" panose="020F0502020204030204" pitchFamily="34" charset="0"/>
                </a:rPr>
                <a:t>Audio</a:t>
              </a:r>
              <a:r>
                <a:rPr sz="2400" b="1" spc="-70" dirty="0">
                  <a:solidFill>
                    <a:srgbClr val="FFFFFF"/>
                  </a:solidFill>
                  <a:latin typeface="+mj-lt"/>
                  <a:cs typeface="Calibri" panose="020F0502020204030204" pitchFamily="34" charset="0"/>
                </a:rPr>
                <a:t> </a:t>
              </a:r>
              <a:r>
                <a:rPr sz="2400" b="1" spc="-165" dirty="0">
                  <a:solidFill>
                    <a:srgbClr val="FFFFFF"/>
                  </a:solidFill>
                  <a:latin typeface="+mj-lt"/>
                  <a:cs typeface="Calibri" panose="020F0502020204030204" pitchFamily="34" charset="0"/>
                </a:rPr>
                <a:t>Visual</a:t>
              </a:r>
              <a:r>
                <a:rPr sz="2400" b="1" spc="-55" dirty="0">
                  <a:solidFill>
                    <a:srgbClr val="FFFFFF"/>
                  </a:solidFill>
                  <a:latin typeface="+mj-lt"/>
                  <a:cs typeface="Calibri" panose="020F0502020204030204" pitchFamily="34" charset="0"/>
                </a:rPr>
                <a:t> </a:t>
              </a:r>
              <a:r>
                <a:rPr sz="2400" b="1" spc="-10" dirty="0">
                  <a:solidFill>
                    <a:srgbClr val="FFFFFF"/>
                  </a:solidFill>
                  <a:latin typeface="+mj-lt"/>
                  <a:cs typeface="Calibri" panose="020F0502020204030204" pitchFamily="34" charset="0"/>
                </a:rPr>
                <a:t>Solutions</a:t>
              </a:r>
              <a:endParaRPr sz="2400" b="1" dirty="0">
                <a:latin typeface="+mj-lt"/>
                <a:cs typeface="Calibri" panose="020F0502020204030204" pitchFamily="34" charset="0"/>
              </a:endParaRPr>
            </a:p>
            <a:p>
              <a:pPr marL="467359" marR="1105535" algn="l" rtl="1">
                <a:lnSpc>
                  <a:spcPct val="100000"/>
                </a:lnSpc>
                <a:spcBef>
                  <a:spcPts val="155"/>
                </a:spcBef>
              </a:pPr>
              <a:r>
                <a:rPr lang="ar-SA" sz="2150" b="1" spc="-220" dirty="0">
                  <a:solidFill>
                    <a:srgbClr val="FFFFFF"/>
                  </a:solidFill>
                  <a:latin typeface="Arial"/>
                  <a:cs typeface="Arial"/>
                </a:rPr>
                <a:t>حلول الصوتيات والمرئيات</a:t>
              </a:r>
              <a:endParaRPr sz="2150" dirty="0">
                <a:latin typeface="Arial"/>
                <a:cs typeface="Arial"/>
              </a:endParaRPr>
            </a:p>
            <a:p>
              <a:pPr marL="355600" indent="-342900">
                <a:lnSpc>
                  <a:spcPct val="100000"/>
                </a:lnSpc>
                <a:spcBef>
                  <a:spcPts val="1490"/>
                </a:spcBef>
                <a:buChar char="-"/>
                <a:tabLst>
                  <a:tab pos="355600" algn="l"/>
                </a:tabLst>
              </a:pPr>
              <a:r>
                <a:rPr sz="2000" spc="-125" dirty="0">
                  <a:solidFill>
                    <a:srgbClr val="FFFFFF"/>
                  </a:solidFill>
                  <a:latin typeface="Calibri" panose="020F0502020204030204" pitchFamily="34" charset="0"/>
                  <a:cs typeface="Calibri" panose="020F0502020204030204" pitchFamily="34" charset="0"/>
                </a:rPr>
                <a:t>Co</a:t>
              </a:r>
              <a:r>
                <a:rPr lang="en-US" sz="2000" spc="-125" dirty="0">
                  <a:solidFill>
                    <a:srgbClr val="FFFFFF"/>
                  </a:solidFill>
                  <a:latin typeface="Calibri" panose="020F0502020204030204" pitchFamily="34" charset="0"/>
                  <a:cs typeface="Calibri" panose="020F0502020204030204" pitchFamily="34" charset="0"/>
                </a:rPr>
                <a:t>nference System Solutions </a:t>
              </a:r>
              <a:endParaRPr sz="2000" dirty="0">
                <a:latin typeface="Calibri" panose="020F0502020204030204" pitchFamily="34" charset="0"/>
                <a:cs typeface="Calibri" panose="020F0502020204030204" pitchFamily="34" charset="0"/>
              </a:endParaRPr>
            </a:p>
            <a:p>
              <a:pPr marL="355600" indent="-342900">
                <a:lnSpc>
                  <a:spcPct val="100000"/>
                </a:lnSpc>
                <a:buChar char="-"/>
                <a:tabLst>
                  <a:tab pos="355600" algn="l"/>
                </a:tabLst>
              </a:pPr>
              <a:r>
                <a:rPr sz="2000" spc="-90" dirty="0">
                  <a:solidFill>
                    <a:srgbClr val="FFFFFF"/>
                  </a:solidFill>
                  <a:latin typeface="Calibri" panose="020F0502020204030204" pitchFamily="34" charset="0"/>
                  <a:cs typeface="Calibri" panose="020F0502020204030204" pitchFamily="34" charset="0"/>
                </a:rPr>
                <a:t>Banquet</a:t>
              </a:r>
              <a:r>
                <a:rPr sz="2000" spc="-85" dirty="0">
                  <a:solidFill>
                    <a:srgbClr val="FFFFFF"/>
                  </a:solidFill>
                  <a:latin typeface="Calibri" panose="020F0502020204030204" pitchFamily="34" charset="0"/>
                  <a:cs typeface="Calibri" panose="020F0502020204030204" pitchFamily="34" charset="0"/>
                </a:rPr>
                <a:t> </a:t>
              </a:r>
              <a:r>
                <a:rPr sz="2000" dirty="0">
                  <a:solidFill>
                    <a:srgbClr val="FFFFFF"/>
                  </a:solidFill>
                  <a:latin typeface="Calibri" panose="020F0502020204030204" pitchFamily="34" charset="0"/>
                  <a:cs typeface="Calibri" panose="020F0502020204030204" pitchFamily="34" charset="0"/>
                </a:rPr>
                <a:t>&amp;</a:t>
              </a:r>
              <a:r>
                <a:rPr sz="2000" spc="-114" dirty="0">
                  <a:solidFill>
                    <a:srgbClr val="FFFFFF"/>
                  </a:solidFill>
                  <a:latin typeface="Calibri" panose="020F0502020204030204" pitchFamily="34" charset="0"/>
                  <a:cs typeface="Calibri" panose="020F0502020204030204" pitchFamily="34" charset="0"/>
                </a:rPr>
                <a:t> </a:t>
              </a:r>
              <a:r>
                <a:rPr sz="2000" spc="-145" dirty="0">
                  <a:solidFill>
                    <a:srgbClr val="FFFFFF"/>
                  </a:solidFill>
                  <a:latin typeface="Calibri" panose="020F0502020204030204" pitchFamily="34" charset="0"/>
                  <a:cs typeface="Calibri" panose="020F0502020204030204" pitchFamily="34" charset="0"/>
                </a:rPr>
                <a:t>Venue</a:t>
              </a:r>
              <a:r>
                <a:rPr sz="2000" spc="-114" dirty="0">
                  <a:solidFill>
                    <a:srgbClr val="FFFFFF"/>
                  </a:solidFill>
                  <a:latin typeface="Calibri" panose="020F0502020204030204" pitchFamily="34" charset="0"/>
                  <a:cs typeface="Calibri" panose="020F0502020204030204" pitchFamily="34" charset="0"/>
                </a:rPr>
                <a:t> </a:t>
              </a:r>
              <a:r>
                <a:rPr sz="2000" spc="-215" dirty="0">
                  <a:solidFill>
                    <a:srgbClr val="FFFFFF"/>
                  </a:solidFill>
                  <a:latin typeface="Calibri" panose="020F0502020204030204" pitchFamily="34" charset="0"/>
                  <a:cs typeface="Calibri" panose="020F0502020204030204" pitchFamily="34" charset="0"/>
                </a:rPr>
                <a:t>AV</a:t>
              </a:r>
              <a:r>
                <a:rPr sz="2000" spc="-105" dirty="0">
                  <a:solidFill>
                    <a:srgbClr val="FFFFFF"/>
                  </a:solidFill>
                  <a:latin typeface="Calibri" panose="020F0502020204030204" pitchFamily="34" charset="0"/>
                  <a:cs typeface="Calibri" panose="020F0502020204030204" pitchFamily="34" charset="0"/>
                </a:rPr>
                <a:t> </a:t>
              </a:r>
              <a:r>
                <a:rPr sz="2000" spc="-10" dirty="0">
                  <a:solidFill>
                    <a:srgbClr val="FFFFFF"/>
                  </a:solidFill>
                  <a:latin typeface="Calibri" panose="020F0502020204030204" pitchFamily="34" charset="0"/>
                  <a:cs typeface="Calibri" panose="020F0502020204030204" pitchFamily="34" charset="0"/>
                </a:rPr>
                <a:t>Solutions</a:t>
              </a:r>
              <a:endParaRPr sz="2000" dirty="0">
                <a:latin typeface="Calibri" panose="020F0502020204030204" pitchFamily="34" charset="0"/>
                <a:cs typeface="Calibri" panose="020F0502020204030204" pitchFamily="34" charset="0"/>
              </a:endParaRPr>
            </a:p>
            <a:p>
              <a:pPr marL="355600" indent="-342900">
                <a:lnSpc>
                  <a:spcPct val="100000"/>
                </a:lnSpc>
                <a:spcBef>
                  <a:spcPts val="5"/>
                </a:spcBef>
                <a:buChar char="-"/>
                <a:tabLst>
                  <a:tab pos="355600" algn="l"/>
                </a:tabLst>
              </a:pPr>
              <a:r>
                <a:rPr sz="2000" spc="-290" dirty="0">
                  <a:solidFill>
                    <a:srgbClr val="FFFFFF"/>
                  </a:solidFill>
                  <a:latin typeface="Calibri" panose="020F0502020204030204" pitchFamily="34" charset="0"/>
                  <a:cs typeface="Calibri" panose="020F0502020204030204" pitchFamily="34" charset="0"/>
                </a:rPr>
                <a:t>LED</a:t>
              </a:r>
              <a:r>
                <a:rPr sz="2000" spc="-45" dirty="0">
                  <a:solidFill>
                    <a:srgbClr val="FFFFFF"/>
                  </a:solidFill>
                  <a:latin typeface="Calibri" panose="020F0502020204030204" pitchFamily="34" charset="0"/>
                  <a:cs typeface="Calibri" panose="020F0502020204030204" pitchFamily="34" charset="0"/>
                </a:rPr>
                <a:t> </a:t>
              </a:r>
              <a:r>
                <a:rPr sz="2000" spc="-125" dirty="0">
                  <a:solidFill>
                    <a:srgbClr val="FFFFFF"/>
                  </a:solidFill>
                  <a:latin typeface="Calibri" panose="020F0502020204030204" pitchFamily="34" charset="0"/>
                  <a:cs typeface="Calibri" panose="020F0502020204030204" pitchFamily="34" charset="0"/>
                </a:rPr>
                <a:t>Display</a:t>
              </a:r>
              <a:r>
                <a:rPr sz="2000" spc="-95" dirty="0">
                  <a:solidFill>
                    <a:srgbClr val="FFFFFF"/>
                  </a:solidFill>
                  <a:latin typeface="Calibri" panose="020F0502020204030204" pitchFamily="34" charset="0"/>
                  <a:cs typeface="Calibri" panose="020F0502020204030204" pitchFamily="34" charset="0"/>
                </a:rPr>
                <a:t> </a:t>
              </a:r>
              <a:r>
                <a:rPr sz="2000" spc="-120" dirty="0">
                  <a:solidFill>
                    <a:srgbClr val="FFFFFF"/>
                  </a:solidFill>
                  <a:latin typeface="Calibri" panose="020F0502020204030204" pitchFamily="34" charset="0"/>
                  <a:cs typeface="Calibri" panose="020F0502020204030204" pitchFamily="34" charset="0"/>
                </a:rPr>
                <a:t>Supply</a:t>
              </a:r>
              <a:r>
                <a:rPr sz="2000" spc="-90" dirty="0">
                  <a:solidFill>
                    <a:srgbClr val="FFFFFF"/>
                  </a:solidFill>
                  <a:latin typeface="Calibri" panose="020F0502020204030204" pitchFamily="34" charset="0"/>
                  <a:cs typeface="Calibri" panose="020F0502020204030204" pitchFamily="34" charset="0"/>
                </a:rPr>
                <a:t> </a:t>
              </a:r>
              <a:r>
                <a:rPr sz="2000" dirty="0">
                  <a:solidFill>
                    <a:srgbClr val="FFFFFF"/>
                  </a:solidFill>
                  <a:latin typeface="Calibri" panose="020F0502020204030204" pitchFamily="34" charset="0"/>
                  <a:cs typeface="Calibri" panose="020F0502020204030204" pitchFamily="34" charset="0"/>
                </a:rPr>
                <a:t>&amp;</a:t>
              </a:r>
              <a:r>
                <a:rPr sz="2000" spc="-110" dirty="0">
                  <a:solidFill>
                    <a:srgbClr val="FFFFFF"/>
                  </a:solidFill>
                  <a:latin typeface="Calibri" panose="020F0502020204030204" pitchFamily="34" charset="0"/>
                  <a:cs typeface="Calibri" panose="020F0502020204030204" pitchFamily="34" charset="0"/>
                </a:rPr>
                <a:t> </a:t>
              </a:r>
              <a:r>
                <a:rPr sz="2000" spc="-35" dirty="0">
                  <a:solidFill>
                    <a:srgbClr val="FFFFFF"/>
                  </a:solidFill>
                  <a:latin typeface="Calibri" panose="020F0502020204030204" pitchFamily="34" charset="0"/>
                  <a:cs typeface="Calibri" panose="020F0502020204030204" pitchFamily="34" charset="0"/>
                </a:rPr>
                <a:t>Installation</a:t>
              </a:r>
              <a:endParaRPr sz="2000" dirty="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496A7956-978A-071C-82BE-9AD0673DA86E}"/>
                </a:ext>
              </a:extLst>
            </p:cNvPr>
            <p:cNvSpPr/>
            <p:nvPr/>
          </p:nvSpPr>
          <p:spPr>
            <a:xfrm>
              <a:off x="2362177" y="6617704"/>
              <a:ext cx="157922" cy="174215"/>
            </a:xfrm>
            <a:prstGeom prst="ellipse">
              <a:avLst/>
            </a:prstGeom>
            <a:solidFill>
              <a:srgbClr val="FA9C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a:latin typeface="+mj-lt"/>
              </a:endParaRPr>
            </a:p>
          </p:txBody>
        </p:sp>
      </p:grpSp>
      <p:grpSp>
        <p:nvGrpSpPr>
          <p:cNvPr id="3" name="Group 2">
            <a:extLst>
              <a:ext uri="{FF2B5EF4-FFF2-40B4-BE49-F238E27FC236}">
                <a16:creationId xmlns:a16="http://schemas.microsoft.com/office/drawing/2014/main" id="{C473D016-0FC2-4299-B19F-6178D1A1D2BD}"/>
              </a:ext>
            </a:extLst>
          </p:cNvPr>
          <p:cNvGrpSpPr/>
          <p:nvPr/>
        </p:nvGrpSpPr>
        <p:grpSpPr>
          <a:xfrm>
            <a:off x="10052041" y="3031040"/>
            <a:ext cx="3978751" cy="2553872"/>
            <a:chOff x="9936541" y="3175419"/>
            <a:chExt cx="3978751" cy="2553872"/>
          </a:xfrm>
        </p:grpSpPr>
        <p:sp>
          <p:nvSpPr>
            <p:cNvPr id="73" name="TextBox 72">
              <a:extLst>
                <a:ext uri="{FF2B5EF4-FFF2-40B4-BE49-F238E27FC236}">
                  <a16:creationId xmlns:a16="http://schemas.microsoft.com/office/drawing/2014/main" id="{0F8CA869-624E-4C23-BD53-26C9CFD5321F}"/>
                </a:ext>
              </a:extLst>
            </p:cNvPr>
            <p:cNvSpPr txBox="1"/>
            <p:nvPr/>
          </p:nvSpPr>
          <p:spPr>
            <a:xfrm>
              <a:off x="10491152" y="3175419"/>
              <a:ext cx="3025438" cy="830997"/>
            </a:xfrm>
            <a:prstGeom prst="rect">
              <a:avLst/>
            </a:prstGeom>
            <a:noFill/>
          </p:spPr>
          <p:txBody>
            <a:bodyPr wrap="square" rtlCol="0">
              <a:spAutoFit/>
            </a:bodyPr>
            <a:lstStyle/>
            <a:p>
              <a:r>
                <a:rPr lang="en-US" sz="2400" b="1" dirty="0">
                  <a:solidFill>
                    <a:schemeClr val="bg1"/>
                  </a:solidFill>
                  <a:latin typeface="+mj-lt"/>
                </a:rPr>
                <a:t>Event Services</a:t>
              </a:r>
            </a:p>
            <a:p>
              <a:pPr algn="ctr"/>
              <a:r>
                <a:rPr lang="ar-AE" sz="2400" b="1" dirty="0">
                  <a:solidFill>
                    <a:schemeClr val="bg1"/>
                  </a:solidFill>
                  <a:latin typeface="+mj-lt"/>
                </a:rPr>
                <a:t>تنظيم </a:t>
              </a:r>
              <a:r>
                <a:rPr lang="ar-BH" sz="2400" b="1" dirty="0">
                  <a:solidFill>
                    <a:schemeClr val="bg1"/>
                  </a:solidFill>
                  <a:latin typeface="+mj-lt"/>
                </a:rPr>
                <a:t>وإدارة </a:t>
              </a:r>
              <a:r>
                <a:rPr lang="ar-AE" sz="2400" b="1" dirty="0">
                  <a:solidFill>
                    <a:schemeClr val="bg1"/>
                  </a:solidFill>
                  <a:latin typeface="+mj-lt"/>
                </a:rPr>
                <a:t>الفعاليات</a:t>
              </a:r>
            </a:p>
          </p:txBody>
        </p:sp>
        <p:sp>
          <p:nvSpPr>
            <p:cNvPr id="35" name="Rectangle 34">
              <a:extLst>
                <a:ext uri="{FF2B5EF4-FFF2-40B4-BE49-F238E27FC236}">
                  <a16:creationId xmlns:a16="http://schemas.microsoft.com/office/drawing/2014/main" id="{FD17DB89-68C9-456F-ACFB-BDB3B54FA614}"/>
                </a:ext>
              </a:extLst>
            </p:cNvPr>
            <p:cNvSpPr/>
            <p:nvPr/>
          </p:nvSpPr>
          <p:spPr>
            <a:xfrm>
              <a:off x="9936541" y="4098075"/>
              <a:ext cx="3978751" cy="1631216"/>
            </a:xfrm>
            <a:prstGeom prst="rect">
              <a:avLst/>
            </a:prstGeom>
          </p:spPr>
          <p:txBody>
            <a:bodyPr wrap="square">
              <a:spAutoFit/>
            </a:bodyPr>
            <a:lstStyle/>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ea typeface="Calibri" panose="020F0502020204030204" pitchFamily="34" charset="0"/>
                  <a:cs typeface="Arial" panose="020B0604020202020204" pitchFamily="34" charset="0"/>
                </a:rPr>
                <a:t>Event Production &amp; Management </a:t>
              </a: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ea typeface="Calibri" panose="020F0502020204030204" pitchFamily="34" charset="0"/>
                  <a:cs typeface="Arial" panose="020B0604020202020204" pitchFamily="34" charset="0"/>
                </a:rPr>
                <a:t>Sponsorship Management </a:t>
              </a: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ffectLst/>
                  <a:ea typeface="Calibri" panose="020F0502020204030204" pitchFamily="34" charset="0"/>
                  <a:cs typeface="Arial" panose="020B0604020202020204" pitchFamily="34" charset="0"/>
                </a:rPr>
                <a:t>Artist &amp; Entertainment Management </a:t>
              </a:r>
            </a:p>
            <a:p>
              <a:pPr marL="342900" marR="0" lvl="0" indent="-342900">
                <a:spcBef>
                  <a:spcPts val="0"/>
                </a:spcBef>
                <a:spcAft>
                  <a:spcPts val="0"/>
                </a:spcAft>
                <a:buFont typeface="Calibri" panose="020F0502020204030204" pitchFamily="34" charset="0"/>
                <a:buChar char="-"/>
              </a:pPr>
              <a:r>
                <a:rPr lang="en-US" sz="2000" dirty="0">
                  <a:solidFill>
                    <a:schemeClr val="bg1">
                      <a:lumMod val="95000"/>
                    </a:schemeClr>
                  </a:solidFill>
                  <a:ea typeface="Calibri" panose="020F0502020204030204" pitchFamily="34" charset="0"/>
                  <a:cs typeface="Arial" panose="020B0604020202020204" pitchFamily="34" charset="0"/>
                </a:rPr>
                <a:t>Hostess &amp; Usher Management</a:t>
              </a:r>
              <a:endParaRPr lang="en-US" sz="2000" dirty="0">
                <a:solidFill>
                  <a:schemeClr val="bg1">
                    <a:lumMod val="95000"/>
                  </a:schemeClr>
                </a:solidFill>
                <a:effectLst/>
                <a:ea typeface="Calibri" panose="020F0502020204030204" pitchFamily="34" charset="0"/>
                <a:cs typeface="Arial" panose="020B0604020202020204" pitchFamily="34" charset="0"/>
              </a:endParaRPr>
            </a:p>
          </p:txBody>
        </p:sp>
      </p:grpSp>
      <p:sp>
        <p:nvSpPr>
          <p:cNvPr id="29" name="Oval 28">
            <a:extLst>
              <a:ext uri="{FF2B5EF4-FFF2-40B4-BE49-F238E27FC236}">
                <a16:creationId xmlns:a16="http://schemas.microsoft.com/office/drawing/2014/main" id="{34AC8CF3-E1A6-EBF9-72BD-7D0023927944}"/>
              </a:ext>
            </a:extLst>
          </p:cNvPr>
          <p:cNvSpPr/>
          <p:nvPr/>
        </p:nvSpPr>
        <p:spPr>
          <a:xfrm>
            <a:off x="4701056" y="2021886"/>
            <a:ext cx="157922" cy="174215"/>
          </a:xfrm>
          <a:prstGeom prst="ellipse">
            <a:avLst/>
          </a:prstGeom>
          <a:solidFill>
            <a:srgbClr val="9C5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endParaRPr lang="en-US">
              <a:latin typeface="+mj-lt"/>
            </a:endParaRPr>
          </a:p>
        </p:txBody>
      </p:sp>
    </p:spTree>
    <p:extLst>
      <p:ext uri="{BB962C8B-B14F-4D97-AF65-F5344CB8AC3E}">
        <p14:creationId xmlns:p14="http://schemas.microsoft.com/office/powerpoint/2010/main" val="1946261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group of people standing in front of a crowd&#10;&#10;Description automatically generated">
            <a:extLst>
              <a:ext uri="{FF2B5EF4-FFF2-40B4-BE49-F238E27FC236}">
                <a16:creationId xmlns:a16="http://schemas.microsoft.com/office/drawing/2014/main" id="{73CB64E6-477C-4340-9DB2-FFAFE5F43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686800"/>
          </a:xfrm>
          <a:prstGeom prst="rect">
            <a:avLst/>
          </a:prstGeom>
        </p:spPr>
      </p:pic>
      <p:pic>
        <p:nvPicPr>
          <p:cNvPr id="42" name="Picture 41">
            <a:extLst>
              <a:ext uri="{FF2B5EF4-FFF2-40B4-BE49-F238E27FC236}">
                <a16:creationId xmlns:a16="http://schemas.microsoft.com/office/drawing/2014/main" id="{A0D4D4AF-E493-40D8-B786-0EAE92023361}"/>
              </a:ext>
            </a:extLst>
          </p:cNvPr>
          <p:cNvPicPr>
            <a:picLocks noChangeAspect="1"/>
          </p:cNvPicPr>
          <p:nvPr/>
        </p:nvPicPr>
        <p:blipFill>
          <a:blip r:embed="rId3">
            <a:alphaModFix amt="68000"/>
            <a:extLst>
              <a:ext uri="{28A0092B-C50C-407E-A947-70E740481C1C}">
                <a14:useLocalDpi xmlns:a14="http://schemas.microsoft.com/office/drawing/2010/main" val="0"/>
              </a:ext>
            </a:extLst>
          </a:blip>
          <a:stretch>
            <a:fillRect/>
          </a:stretch>
        </p:blipFill>
        <p:spPr>
          <a:xfrm>
            <a:off x="3341238" y="1901191"/>
            <a:ext cx="1149739" cy="1252298"/>
          </a:xfrm>
          <a:prstGeom prst="rect">
            <a:avLst/>
          </a:prstGeom>
          <a:effectLst>
            <a:glow>
              <a:schemeClr val="accent1">
                <a:alpha val="14000"/>
              </a:schemeClr>
            </a:glow>
            <a:outerShdw sx="1000" sy="1000" algn="ctr" rotWithShape="0">
              <a:srgbClr val="000000"/>
            </a:outerShdw>
            <a:reflection endPos="0" dir="5400000" sy="-100000" algn="bl" rotWithShape="0"/>
          </a:effectLst>
          <a:scene3d>
            <a:camera prst="orthographicFront">
              <a:rot lat="21002304" lon="20404596" rev="21547173"/>
            </a:camera>
            <a:lightRig rig="threePt" dir="t"/>
          </a:scene3d>
        </p:spPr>
      </p:pic>
      <p:sp>
        <p:nvSpPr>
          <p:cNvPr id="43" name="AutoShape 3">
            <a:extLst>
              <a:ext uri="{FF2B5EF4-FFF2-40B4-BE49-F238E27FC236}">
                <a16:creationId xmlns:a16="http://schemas.microsoft.com/office/drawing/2014/main" id="{C8D69F7C-F7AD-4DD4-8F79-F3E854FFA1F6}"/>
              </a:ext>
            </a:extLst>
          </p:cNvPr>
          <p:cNvSpPr>
            <a:spLocks noChangeAspect="1" noChangeArrowheads="1" noTextEdit="1"/>
          </p:cNvSpPr>
          <p:nvPr/>
        </p:nvSpPr>
        <p:spPr bwMode="auto">
          <a:xfrm>
            <a:off x="-13592" y="-8808"/>
            <a:ext cx="14631805" cy="8737315"/>
          </a:xfrm>
          <a:prstGeom prst="rect">
            <a:avLst/>
          </a:prstGeom>
          <a:solidFill>
            <a:schemeClr val="tx1">
              <a:lumMod val="95000"/>
              <a:lumOff val="5000"/>
              <a:alpha val="75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E4CA965B-1F9F-400B-BF4B-950FB7332368}"/>
              </a:ext>
            </a:extLst>
          </p:cNvPr>
          <p:cNvSpPr txBox="1"/>
          <p:nvPr/>
        </p:nvSpPr>
        <p:spPr>
          <a:xfrm>
            <a:off x="4716319" y="1070194"/>
            <a:ext cx="5197762" cy="954107"/>
          </a:xfrm>
          <a:prstGeom prst="rect">
            <a:avLst/>
          </a:prstGeom>
          <a:noFill/>
        </p:spPr>
        <p:txBody>
          <a:bodyPr wrap="square" rtlCol="0">
            <a:spAutoFit/>
          </a:bodyPr>
          <a:lstStyle/>
          <a:p>
            <a:pPr algn="ctr"/>
            <a:r>
              <a:rPr lang="en-US" sz="5600" b="1" dirty="0">
                <a:solidFill>
                  <a:schemeClr val="bg1">
                    <a:lumMod val="95000"/>
                  </a:schemeClr>
                </a:solidFill>
                <a:latin typeface="+mj-lt"/>
              </a:rPr>
              <a:t>A Bit About US</a:t>
            </a:r>
          </a:p>
        </p:txBody>
      </p:sp>
      <p:sp>
        <p:nvSpPr>
          <p:cNvPr id="7" name="Rectangle 6">
            <a:extLst>
              <a:ext uri="{FF2B5EF4-FFF2-40B4-BE49-F238E27FC236}">
                <a16:creationId xmlns:a16="http://schemas.microsoft.com/office/drawing/2014/main" id="{5BA74DAE-4D9E-434A-8A57-D29F7015903C}"/>
              </a:ext>
            </a:extLst>
          </p:cNvPr>
          <p:cNvSpPr/>
          <p:nvPr/>
        </p:nvSpPr>
        <p:spPr>
          <a:xfrm>
            <a:off x="150471" y="2239252"/>
            <a:ext cx="7164729" cy="6186309"/>
          </a:xfrm>
          <a:prstGeom prst="rect">
            <a:avLst/>
          </a:prstGeom>
        </p:spPr>
        <p:txBody>
          <a:bodyPr wrap="square">
            <a:spAutoFit/>
          </a:bodyPr>
          <a:lstStyle/>
          <a:p>
            <a:r>
              <a:rPr lang="en-US" dirty="0">
                <a:solidFill>
                  <a:schemeClr val="bg1">
                    <a:lumMod val="95000"/>
                  </a:schemeClr>
                </a:solidFill>
                <a:latin typeface="+mj-lt"/>
              </a:rPr>
              <a:t>Based in Qatar, but able to work globally, DOT VISION has an established reputation for Event Production Services. We have been in the field since 2008 with strategic plans that demonstrated by insisting to achieve our future successful vision through providing highest quality services every day…</a:t>
            </a:r>
          </a:p>
          <a:p>
            <a:endParaRPr lang="en-US" dirty="0">
              <a:solidFill>
                <a:schemeClr val="bg1">
                  <a:lumMod val="95000"/>
                </a:schemeClr>
              </a:solidFill>
              <a:latin typeface="+mj-lt"/>
            </a:endParaRPr>
          </a:p>
          <a:p>
            <a:r>
              <a:rPr lang="en-US" dirty="0">
                <a:solidFill>
                  <a:schemeClr val="bg1">
                    <a:lumMod val="95000"/>
                  </a:schemeClr>
                </a:solidFill>
                <a:latin typeface="+mj-lt"/>
              </a:rPr>
              <a:t>Our TEAM is comprised of some of the best and brightest in the field with a level of expertise which is second to none, a team who offer a superior service with the maximum amount of personal care and attention,</a:t>
            </a:r>
          </a:p>
          <a:p>
            <a:r>
              <a:rPr lang="en-US" dirty="0">
                <a:solidFill>
                  <a:schemeClr val="bg1">
                    <a:lumMod val="95000"/>
                  </a:schemeClr>
                </a:solidFill>
                <a:latin typeface="+mj-lt"/>
              </a:rPr>
              <a:t>As for our </a:t>
            </a:r>
            <a:r>
              <a:rPr lang="en-US" b="1" u="sng" dirty="0">
                <a:solidFill>
                  <a:schemeClr val="bg1">
                    <a:lumMod val="95000"/>
                  </a:schemeClr>
                </a:solidFill>
                <a:latin typeface="+mj-lt"/>
              </a:rPr>
              <a:t>“in-house”</a:t>
            </a:r>
            <a:r>
              <a:rPr lang="en-US" dirty="0">
                <a:solidFill>
                  <a:schemeClr val="bg1">
                    <a:lumMod val="95000"/>
                  </a:schemeClr>
                </a:solidFill>
                <a:latin typeface="+mj-lt"/>
              </a:rPr>
              <a:t> Event production Services:- Our Audio-Visual rental division contains a broad range of world top and best AV equipment brands with annual upgrading &amp; development program to maintain latest technology and efficiency, as well as Event Display &amp; Decoration Division that holds creative designers &amp; skilled fabricators who are capable of merging ideas &amp; Products to produce measurable results.</a:t>
            </a:r>
          </a:p>
          <a:p>
            <a:endParaRPr lang="en-US" dirty="0">
              <a:solidFill>
                <a:schemeClr val="bg1">
                  <a:lumMod val="95000"/>
                </a:schemeClr>
              </a:solidFill>
              <a:latin typeface="+mj-lt"/>
            </a:endParaRPr>
          </a:p>
          <a:p>
            <a:r>
              <a:rPr lang="en-US" dirty="0">
                <a:solidFill>
                  <a:schemeClr val="bg1">
                    <a:lumMod val="95000"/>
                  </a:schemeClr>
                </a:solidFill>
                <a:latin typeface="+mj-lt"/>
              </a:rPr>
              <a:t>Today with more than 10 years of Experience, Proudly “Dot Vision” is one of the leading Events Services Company in Qatar market with a huge successful reference that offers “Event Management” and Event Production services: – “Audio Visual rentals, Event Display &amp; Decoration”, with a commitment to continuously provide highest quality professional services through successful Events</a:t>
            </a:r>
            <a:endParaRPr lang="en-US" sz="2200" dirty="0">
              <a:solidFill>
                <a:schemeClr val="bg1">
                  <a:lumMod val="95000"/>
                </a:schemeClr>
              </a:solidFill>
              <a:latin typeface="+mj-lt"/>
            </a:endParaRPr>
          </a:p>
        </p:txBody>
      </p:sp>
      <p:sp>
        <p:nvSpPr>
          <p:cNvPr id="44" name="TextBox 43">
            <a:extLst>
              <a:ext uri="{FF2B5EF4-FFF2-40B4-BE49-F238E27FC236}">
                <a16:creationId xmlns:a16="http://schemas.microsoft.com/office/drawing/2014/main" id="{7B8704AF-FBE2-4435-81E0-9E3BBB708AB0}"/>
              </a:ext>
            </a:extLst>
          </p:cNvPr>
          <p:cNvSpPr txBox="1"/>
          <p:nvPr/>
        </p:nvSpPr>
        <p:spPr>
          <a:xfrm>
            <a:off x="6024622" y="460535"/>
            <a:ext cx="2581156" cy="677108"/>
          </a:xfrm>
          <a:prstGeom prst="rect">
            <a:avLst/>
          </a:prstGeom>
          <a:noFill/>
        </p:spPr>
        <p:txBody>
          <a:bodyPr wrap="none" rtlCol="0">
            <a:spAutoFit/>
          </a:bodyPr>
          <a:lstStyle/>
          <a:p>
            <a:pPr algn="ctr"/>
            <a:r>
              <a:rPr lang="ar-AE" sz="3800" dirty="0">
                <a:solidFill>
                  <a:schemeClr val="bg1">
                    <a:lumMod val="95000"/>
                  </a:schemeClr>
                </a:solidFill>
                <a:latin typeface="+mj-lt"/>
              </a:rPr>
              <a:t>نبذة عن الشركة</a:t>
            </a:r>
            <a:endParaRPr lang="en-US" sz="3800" dirty="0">
              <a:solidFill>
                <a:schemeClr val="bg1">
                  <a:lumMod val="95000"/>
                </a:schemeClr>
              </a:solidFill>
              <a:latin typeface="+mj-lt"/>
            </a:endParaRPr>
          </a:p>
        </p:txBody>
      </p:sp>
      <p:sp>
        <p:nvSpPr>
          <p:cNvPr id="11" name="Rectangle 10">
            <a:extLst>
              <a:ext uri="{FF2B5EF4-FFF2-40B4-BE49-F238E27FC236}">
                <a16:creationId xmlns:a16="http://schemas.microsoft.com/office/drawing/2014/main" id="{6CBF8A53-263E-4841-9B32-994D81BB7702}"/>
              </a:ext>
            </a:extLst>
          </p:cNvPr>
          <p:cNvSpPr/>
          <p:nvPr/>
        </p:nvSpPr>
        <p:spPr>
          <a:xfrm>
            <a:off x="7465671" y="2243304"/>
            <a:ext cx="7001368" cy="6232475"/>
          </a:xfrm>
          <a:prstGeom prst="rect">
            <a:avLst/>
          </a:prstGeom>
        </p:spPr>
        <p:txBody>
          <a:bodyPr wrap="square">
            <a:spAutoFit/>
          </a:bodyPr>
          <a:lstStyle/>
          <a:p>
            <a:pPr algn="r" rtl="1"/>
            <a:r>
              <a:rPr lang="ar-SA" sz="1900" dirty="0">
                <a:solidFill>
                  <a:schemeClr val="bg1">
                    <a:lumMod val="95000"/>
                  </a:schemeClr>
                </a:solidFill>
                <a:latin typeface="+mj-lt"/>
              </a:rPr>
              <a:t>تأسست </a:t>
            </a:r>
            <a:r>
              <a:rPr lang="ar-QA" sz="1900" dirty="0">
                <a:solidFill>
                  <a:schemeClr val="bg1">
                    <a:lumMod val="95000"/>
                  </a:schemeClr>
                </a:solidFill>
                <a:latin typeface="+mj-lt"/>
              </a:rPr>
              <a:t>شركة "دوت فيجين" </a:t>
            </a:r>
            <a:r>
              <a:rPr lang="ar-SA" sz="1900" dirty="0">
                <a:solidFill>
                  <a:schemeClr val="bg1">
                    <a:lumMod val="95000"/>
                  </a:schemeClr>
                </a:solidFill>
                <a:latin typeface="+mj-lt"/>
              </a:rPr>
              <a:t>عام </a:t>
            </a:r>
            <a:r>
              <a:rPr lang="en-US" sz="1900" dirty="0">
                <a:solidFill>
                  <a:schemeClr val="bg1">
                    <a:lumMod val="95000"/>
                  </a:schemeClr>
                </a:solidFill>
                <a:latin typeface="+mj-lt"/>
              </a:rPr>
              <a:t>2008</a:t>
            </a:r>
            <a:r>
              <a:rPr lang="ar-BH" sz="1900" dirty="0">
                <a:solidFill>
                  <a:schemeClr val="bg1">
                    <a:lumMod val="95000"/>
                  </a:schemeClr>
                </a:solidFill>
                <a:latin typeface="+mj-lt"/>
              </a:rPr>
              <a:t> </a:t>
            </a:r>
            <a:r>
              <a:rPr lang="ar-SA" sz="1900" dirty="0">
                <a:solidFill>
                  <a:schemeClr val="bg1">
                    <a:lumMod val="95000"/>
                  </a:schemeClr>
                </a:solidFill>
                <a:latin typeface="+mj-lt"/>
              </a:rPr>
              <a:t> في "دولة قطر" في مجال خدمات الفعاليات</a:t>
            </a:r>
            <a:r>
              <a:rPr lang="ar-BH" sz="1900" dirty="0">
                <a:solidFill>
                  <a:schemeClr val="bg1">
                    <a:lumMod val="95000"/>
                  </a:schemeClr>
                </a:solidFill>
                <a:latin typeface="+mj-lt"/>
              </a:rPr>
              <a:t> وادارتها</a:t>
            </a:r>
            <a:r>
              <a:rPr lang="ar-SA" sz="1900" dirty="0">
                <a:solidFill>
                  <a:schemeClr val="bg1">
                    <a:lumMod val="95000"/>
                  </a:schemeClr>
                </a:solidFill>
                <a:latin typeface="+mj-lt"/>
              </a:rPr>
              <a:t>، حيث رسمت الخطط الإستراتيجية لتحقيق رؤيتها المستقبلية والتي تكللت بالنجاح </a:t>
            </a:r>
            <a:r>
              <a:rPr lang="ar-BH" sz="1900" dirty="0">
                <a:solidFill>
                  <a:schemeClr val="bg1">
                    <a:lumMod val="95000"/>
                  </a:schemeClr>
                </a:solidFill>
                <a:latin typeface="+mj-lt"/>
              </a:rPr>
              <a:t>إذ تتمتع الشركة بسمعة راسخة في قدرتها على تنظيم وإدارة الفعاليات وإنجاحها، </a:t>
            </a:r>
            <a:r>
              <a:rPr lang="ar-SA" sz="1900" dirty="0">
                <a:solidFill>
                  <a:schemeClr val="bg1">
                    <a:lumMod val="95000"/>
                  </a:schemeClr>
                </a:solidFill>
                <a:latin typeface="+mj-lt"/>
              </a:rPr>
              <a:t>يحيط ذلك النجاح باستمرار نفس النهج بتقديم أرق</a:t>
            </a:r>
            <a:r>
              <a:rPr lang="ar-BH" sz="1900" dirty="0">
                <a:solidFill>
                  <a:schemeClr val="bg1">
                    <a:lumMod val="95000"/>
                  </a:schemeClr>
                </a:solidFill>
                <a:latin typeface="+mj-lt"/>
              </a:rPr>
              <a:t>ى</a:t>
            </a:r>
            <a:r>
              <a:rPr lang="ar-SA" sz="1900" dirty="0">
                <a:solidFill>
                  <a:schemeClr val="bg1">
                    <a:lumMod val="95000"/>
                  </a:schemeClr>
                </a:solidFill>
                <a:latin typeface="+mj-lt"/>
              </a:rPr>
              <a:t> مستويات الخدمة بحضور الأمانة والمصداقية</a:t>
            </a:r>
            <a:r>
              <a:rPr lang="ar-BH" sz="1900" dirty="0">
                <a:solidFill>
                  <a:schemeClr val="bg1">
                    <a:lumMod val="95000"/>
                  </a:schemeClr>
                </a:solidFill>
                <a:latin typeface="+mj-lt"/>
              </a:rPr>
              <a:t> </a:t>
            </a:r>
            <a:r>
              <a:rPr lang="ar-SA" sz="1900" dirty="0">
                <a:solidFill>
                  <a:schemeClr val="bg1">
                    <a:lumMod val="95000"/>
                  </a:schemeClr>
                </a:solidFill>
                <a:latin typeface="+mj-lt"/>
              </a:rPr>
              <a:t>والاتقان في تنفيذ العمل</a:t>
            </a:r>
            <a:endParaRPr lang="en-US" sz="1900" dirty="0">
              <a:solidFill>
                <a:schemeClr val="bg1">
                  <a:lumMod val="95000"/>
                </a:schemeClr>
              </a:solidFill>
              <a:latin typeface="+mj-lt"/>
            </a:endParaRPr>
          </a:p>
          <a:p>
            <a:pPr algn="r" rtl="1"/>
            <a:r>
              <a:rPr lang="ar-SA" sz="1900" dirty="0">
                <a:solidFill>
                  <a:schemeClr val="bg1">
                    <a:lumMod val="95000"/>
                  </a:schemeClr>
                </a:solidFill>
                <a:latin typeface="+mj-lt"/>
              </a:rPr>
              <a:t>  </a:t>
            </a:r>
            <a:endParaRPr lang="ar-BH" sz="1900" dirty="0">
              <a:solidFill>
                <a:schemeClr val="bg1">
                  <a:lumMod val="95000"/>
                </a:schemeClr>
              </a:solidFill>
              <a:latin typeface="+mj-lt"/>
            </a:endParaRPr>
          </a:p>
          <a:p>
            <a:pPr algn="r" rtl="1"/>
            <a:r>
              <a:rPr lang="ar-BH" sz="1900" dirty="0">
                <a:solidFill>
                  <a:schemeClr val="bg1"/>
                </a:solidFill>
                <a:latin typeface="+mj-lt"/>
              </a:rPr>
              <a:t>يتكون فريق</a:t>
            </a:r>
            <a:r>
              <a:rPr lang="ar-SA" sz="1900" dirty="0">
                <a:solidFill>
                  <a:schemeClr val="bg1"/>
                </a:solidFill>
                <a:latin typeface="+mj-lt"/>
              </a:rPr>
              <a:t> العمل </a:t>
            </a:r>
            <a:r>
              <a:rPr lang="en-US" sz="1900" dirty="0" err="1">
                <a:solidFill>
                  <a:schemeClr val="bg1"/>
                </a:solidFill>
                <a:latin typeface="+mj-lt"/>
              </a:rPr>
              <a:t>من</a:t>
            </a:r>
            <a:r>
              <a:rPr lang="en-US" sz="1900" dirty="0">
                <a:solidFill>
                  <a:schemeClr val="bg1"/>
                </a:solidFill>
                <a:latin typeface="+mj-lt"/>
              </a:rPr>
              <a:t> </a:t>
            </a:r>
            <a:r>
              <a:rPr lang="en-US" sz="1900" dirty="0" err="1">
                <a:solidFill>
                  <a:schemeClr val="bg1"/>
                </a:solidFill>
                <a:latin typeface="+mj-lt"/>
              </a:rPr>
              <a:t>أفضل</a:t>
            </a:r>
            <a:r>
              <a:rPr lang="en-US" sz="1900" dirty="0">
                <a:solidFill>
                  <a:schemeClr val="bg1"/>
                </a:solidFill>
                <a:latin typeface="+mj-lt"/>
              </a:rPr>
              <a:t> </a:t>
            </a:r>
            <a:r>
              <a:rPr lang="ar-BH" sz="1900" dirty="0">
                <a:solidFill>
                  <a:schemeClr val="bg1"/>
                </a:solidFill>
                <a:latin typeface="+mj-lt"/>
              </a:rPr>
              <a:t>الإداريين والفنيين والعمال، فريق عمل ذو</a:t>
            </a:r>
            <a:r>
              <a:rPr lang="en-US" sz="1900" dirty="0">
                <a:solidFill>
                  <a:schemeClr val="bg1"/>
                </a:solidFill>
                <a:latin typeface="+mj-lt"/>
              </a:rPr>
              <a:t> </a:t>
            </a:r>
            <a:r>
              <a:rPr lang="en-US" sz="1900" dirty="0" err="1">
                <a:solidFill>
                  <a:schemeClr val="bg1"/>
                </a:solidFill>
                <a:latin typeface="+mj-lt"/>
              </a:rPr>
              <a:t>مستوى</a:t>
            </a:r>
            <a:r>
              <a:rPr lang="en-US" sz="1900" dirty="0">
                <a:solidFill>
                  <a:schemeClr val="bg1"/>
                </a:solidFill>
                <a:latin typeface="+mj-lt"/>
              </a:rPr>
              <a:t> </a:t>
            </a:r>
            <a:r>
              <a:rPr lang="ar-BH" sz="1900" dirty="0">
                <a:solidFill>
                  <a:schemeClr val="bg1"/>
                </a:solidFill>
                <a:latin typeface="+mj-lt"/>
              </a:rPr>
              <a:t>عال </a:t>
            </a:r>
            <a:r>
              <a:rPr lang="en-US" sz="1900" dirty="0" err="1">
                <a:solidFill>
                  <a:schemeClr val="bg1"/>
                </a:solidFill>
                <a:latin typeface="+mj-lt"/>
              </a:rPr>
              <a:t>من</a:t>
            </a:r>
            <a:r>
              <a:rPr lang="en-US" sz="1900" dirty="0">
                <a:solidFill>
                  <a:schemeClr val="bg1"/>
                </a:solidFill>
                <a:latin typeface="+mj-lt"/>
              </a:rPr>
              <a:t> </a:t>
            </a:r>
            <a:r>
              <a:rPr lang="en-US" sz="1900" dirty="0" err="1">
                <a:solidFill>
                  <a:schemeClr val="bg1"/>
                </a:solidFill>
                <a:latin typeface="+mj-lt"/>
              </a:rPr>
              <a:t>الخبرة</a:t>
            </a:r>
            <a:r>
              <a:rPr lang="en-US" sz="1900" dirty="0">
                <a:solidFill>
                  <a:schemeClr val="bg1"/>
                </a:solidFill>
                <a:latin typeface="+mj-lt"/>
              </a:rPr>
              <a:t> </a:t>
            </a:r>
            <a:r>
              <a:rPr lang="en-US" sz="1900" dirty="0" err="1">
                <a:solidFill>
                  <a:schemeClr val="bg1"/>
                </a:solidFill>
                <a:latin typeface="+mj-lt"/>
              </a:rPr>
              <a:t>والمعرفة</a:t>
            </a:r>
            <a:r>
              <a:rPr lang="en-US" sz="1900" dirty="0">
                <a:solidFill>
                  <a:schemeClr val="bg1"/>
                </a:solidFill>
                <a:latin typeface="+mj-lt"/>
              </a:rPr>
              <a:t>، </a:t>
            </a:r>
            <a:r>
              <a:rPr lang="ar-BH" sz="1900" dirty="0">
                <a:solidFill>
                  <a:schemeClr val="bg1"/>
                </a:solidFill>
                <a:latin typeface="+mj-lt"/>
              </a:rPr>
              <a:t>فريق عمل كامل متكامل شديد الحرص على ت</a:t>
            </a:r>
            <a:r>
              <a:rPr lang="en-US" sz="1900" dirty="0" err="1">
                <a:solidFill>
                  <a:schemeClr val="bg1"/>
                </a:solidFill>
                <a:latin typeface="+mj-lt"/>
              </a:rPr>
              <a:t>قد</a:t>
            </a:r>
            <a:r>
              <a:rPr lang="ar-BH" sz="1900" dirty="0">
                <a:solidFill>
                  <a:schemeClr val="bg1"/>
                </a:solidFill>
                <a:latin typeface="+mj-lt"/>
              </a:rPr>
              <a:t>ي</a:t>
            </a:r>
            <a:r>
              <a:rPr lang="en-US" sz="1900" dirty="0">
                <a:solidFill>
                  <a:schemeClr val="bg1"/>
                </a:solidFill>
                <a:latin typeface="+mj-lt"/>
              </a:rPr>
              <a:t>م </a:t>
            </a:r>
            <a:r>
              <a:rPr lang="ar-BH" sz="1900" dirty="0">
                <a:solidFill>
                  <a:schemeClr val="bg1"/>
                </a:solidFill>
                <a:latin typeface="+mj-lt"/>
              </a:rPr>
              <a:t>المنتج أو الخدمة دون أخطاء</a:t>
            </a:r>
            <a:r>
              <a:rPr lang="en-US" sz="1900" dirty="0">
                <a:solidFill>
                  <a:schemeClr val="bg1"/>
                </a:solidFill>
                <a:latin typeface="+mj-lt"/>
              </a:rPr>
              <a:t> </a:t>
            </a:r>
            <a:r>
              <a:rPr lang="en-US" sz="1900" dirty="0" err="1">
                <a:solidFill>
                  <a:schemeClr val="bg1"/>
                </a:solidFill>
                <a:latin typeface="+mj-lt"/>
              </a:rPr>
              <a:t>مع</a:t>
            </a:r>
            <a:r>
              <a:rPr lang="en-US" sz="1900" dirty="0">
                <a:solidFill>
                  <a:schemeClr val="bg1"/>
                </a:solidFill>
                <a:latin typeface="+mj-lt"/>
              </a:rPr>
              <a:t> </a:t>
            </a:r>
            <a:r>
              <a:rPr lang="en-US" sz="1900" dirty="0" err="1">
                <a:solidFill>
                  <a:schemeClr val="bg1"/>
                </a:solidFill>
                <a:latin typeface="+mj-lt"/>
              </a:rPr>
              <a:t>أقصى</a:t>
            </a:r>
            <a:r>
              <a:rPr lang="en-US" sz="1900" dirty="0">
                <a:solidFill>
                  <a:schemeClr val="bg1"/>
                </a:solidFill>
                <a:latin typeface="+mj-lt"/>
              </a:rPr>
              <a:t> </a:t>
            </a:r>
            <a:r>
              <a:rPr lang="en-US" sz="1900" dirty="0" err="1">
                <a:solidFill>
                  <a:schemeClr val="bg1"/>
                </a:solidFill>
                <a:latin typeface="+mj-lt"/>
              </a:rPr>
              <a:t>قدر</a:t>
            </a:r>
            <a:r>
              <a:rPr lang="en-US" sz="1900" dirty="0">
                <a:solidFill>
                  <a:schemeClr val="bg1"/>
                </a:solidFill>
                <a:latin typeface="+mj-lt"/>
              </a:rPr>
              <a:t> </a:t>
            </a:r>
            <a:r>
              <a:rPr lang="en-US" sz="1900" dirty="0" err="1">
                <a:solidFill>
                  <a:schemeClr val="bg1"/>
                </a:solidFill>
                <a:latin typeface="+mj-lt"/>
              </a:rPr>
              <a:t>من</a:t>
            </a:r>
            <a:r>
              <a:rPr lang="en-US" sz="1900" dirty="0">
                <a:solidFill>
                  <a:schemeClr val="bg1"/>
                </a:solidFill>
                <a:latin typeface="+mj-lt"/>
              </a:rPr>
              <a:t> </a:t>
            </a:r>
            <a:r>
              <a:rPr lang="en-US" sz="1900" dirty="0" err="1">
                <a:solidFill>
                  <a:schemeClr val="bg1"/>
                </a:solidFill>
                <a:latin typeface="+mj-lt"/>
              </a:rPr>
              <a:t>العناية</a:t>
            </a:r>
            <a:r>
              <a:rPr lang="en-US" sz="1900" dirty="0">
                <a:solidFill>
                  <a:schemeClr val="bg1"/>
                </a:solidFill>
                <a:latin typeface="+mj-lt"/>
              </a:rPr>
              <a:t> </a:t>
            </a:r>
            <a:r>
              <a:rPr lang="en-US" sz="1900" dirty="0" err="1">
                <a:solidFill>
                  <a:schemeClr val="bg1"/>
                </a:solidFill>
                <a:latin typeface="+mj-lt"/>
              </a:rPr>
              <a:t>والاهتمام</a:t>
            </a:r>
            <a:r>
              <a:rPr lang="ar-BH" sz="1900" dirty="0">
                <a:solidFill>
                  <a:schemeClr val="bg1"/>
                </a:solidFill>
                <a:latin typeface="+mj-lt"/>
              </a:rPr>
              <a:t> والإتقان</a:t>
            </a:r>
            <a:r>
              <a:rPr lang="en-US" sz="1900" dirty="0">
                <a:solidFill>
                  <a:schemeClr val="bg1"/>
                </a:solidFill>
                <a:latin typeface="+mj-lt"/>
              </a:rPr>
              <a:t>، </a:t>
            </a:r>
            <a:r>
              <a:rPr lang="ar-BH" sz="1900" dirty="0">
                <a:solidFill>
                  <a:schemeClr val="bg1"/>
                </a:solidFill>
                <a:latin typeface="+mj-lt"/>
              </a:rPr>
              <a:t>و</a:t>
            </a:r>
            <a:r>
              <a:rPr lang="en-US" sz="1900" dirty="0" err="1">
                <a:solidFill>
                  <a:schemeClr val="bg1"/>
                </a:solidFill>
                <a:latin typeface="+mj-lt"/>
              </a:rPr>
              <a:t>تمتلك</a:t>
            </a:r>
            <a:r>
              <a:rPr lang="en-US" sz="1900" dirty="0">
                <a:solidFill>
                  <a:schemeClr val="bg1"/>
                </a:solidFill>
                <a:latin typeface="+mj-lt"/>
              </a:rPr>
              <a:t> </a:t>
            </a:r>
            <a:r>
              <a:rPr lang="en-US" sz="1900" dirty="0" err="1">
                <a:solidFill>
                  <a:schemeClr val="bg1"/>
                </a:solidFill>
                <a:latin typeface="+mj-lt"/>
              </a:rPr>
              <a:t>الشركة</a:t>
            </a:r>
            <a:r>
              <a:rPr lang="en-US" sz="1900" dirty="0">
                <a:solidFill>
                  <a:schemeClr val="bg1"/>
                </a:solidFill>
                <a:latin typeface="+mj-lt"/>
              </a:rPr>
              <a:t> </a:t>
            </a:r>
            <a:r>
              <a:rPr lang="en-US" sz="1900" dirty="0" err="1">
                <a:solidFill>
                  <a:schemeClr val="bg1"/>
                </a:solidFill>
                <a:latin typeface="+mj-lt"/>
              </a:rPr>
              <a:t>مجموعة</a:t>
            </a:r>
            <a:r>
              <a:rPr lang="en-US" sz="1900" dirty="0">
                <a:solidFill>
                  <a:schemeClr val="bg1"/>
                </a:solidFill>
                <a:latin typeface="+mj-lt"/>
              </a:rPr>
              <a:t> </a:t>
            </a:r>
            <a:r>
              <a:rPr lang="en-US" sz="1900" dirty="0" err="1">
                <a:solidFill>
                  <a:schemeClr val="bg1"/>
                </a:solidFill>
                <a:latin typeface="+mj-lt"/>
              </a:rPr>
              <a:t>واسعة</a:t>
            </a:r>
            <a:r>
              <a:rPr lang="en-US" sz="1900" dirty="0">
                <a:solidFill>
                  <a:schemeClr val="bg1"/>
                </a:solidFill>
                <a:latin typeface="+mj-lt"/>
              </a:rPr>
              <a:t> </a:t>
            </a:r>
            <a:r>
              <a:rPr lang="en-US" sz="1900" dirty="0" err="1">
                <a:solidFill>
                  <a:schemeClr val="bg1"/>
                </a:solidFill>
                <a:latin typeface="+mj-lt"/>
              </a:rPr>
              <a:t>من</a:t>
            </a:r>
            <a:r>
              <a:rPr lang="en-US" sz="1900" dirty="0">
                <a:solidFill>
                  <a:schemeClr val="bg1"/>
                </a:solidFill>
                <a:latin typeface="+mj-lt"/>
              </a:rPr>
              <a:t> </a:t>
            </a:r>
            <a:r>
              <a:rPr lang="en-US" sz="1900" dirty="0" err="1">
                <a:solidFill>
                  <a:schemeClr val="bg1"/>
                </a:solidFill>
                <a:latin typeface="+mj-lt"/>
              </a:rPr>
              <a:t>أجهزة</a:t>
            </a:r>
            <a:r>
              <a:rPr lang="en-US" sz="1900" dirty="0">
                <a:solidFill>
                  <a:schemeClr val="bg1"/>
                </a:solidFill>
                <a:latin typeface="+mj-lt"/>
              </a:rPr>
              <a:t> </a:t>
            </a:r>
            <a:r>
              <a:rPr lang="en-US" sz="1900" dirty="0" err="1">
                <a:solidFill>
                  <a:schemeClr val="bg1"/>
                </a:solidFill>
                <a:latin typeface="+mj-lt"/>
              </a:rPr>
              <a:t>ومعدات</a:t>
            </a:r>
            <a:r>
              <a:rPr lang="en-US" sz="1900" dirty="0">
                <a:solidFill>
                  <a:schemeClr val="bg1"/>
                </a:solidFill>
                <a:latin typeface="+mj-lt"/>
              </a:rPr>
              <a:t> </a:t>
            </a:r>
            <a:r>
              <a:rPr lang="en-US" sz="1900" dirty="0" err="1">
                <a:solidFill>
                  <a:schemeClr val="bg1"/>
                </a:solidFill>
                <a:latin typeface="+mj-lt"/>
              </a:rPr>
              <a:t>الإضاءة</a:t>
            </a:r>
            <a:r>
              <a:rPr lang="en-US" sz="1900" dirty="0">
                <a:solidFill>
                  <a:schemeClr val="bg1"/>
                </a:solidFill>
                <a:latin typeface="+mj-lt"/>
              </a:rPr>
              <a:t> </a:t>
            </a:r>
            <a:r>
              <a:rPr lang="en-US" sz="1900" dirty="0" err="1">
                <a:solidFill>
                  <a:schemeClr val="bg1"/>
                </a:solidFill>
                <a:latin typeface="+mj-lt"/>
              </a:rPr>
              <a:t>والصوت</a:t>
            </a:r>
            <a:r>
              <a:rPr lang="en-US" sz="1900" dirty="0">
                <a:solidFill>
                  <a:schemeClr val="bg1"/>
                </a:solidFill>
                <a:latin typeface="+mj-lt"/>
              </a:rPr>
              <a:t> </a:t>
            </a:r>
            <a:r>
              <a:rPr lang="ar-BH" sz="1900" dirty="0">
                <a:solidFill>
                  <a:schemeClr val="bg1"/>
                </a:solidFill>
                <a:latin typeface="+mj-lt"/>
              </a:rPr>
              <a:t>و</a:t>
            </a:r>
            <a:r>
              <a:rPr lang="en-US" sz="1900" dirty="0" err="1">
                <a:solidFill>
                  <a:schemeClr val="bg1"/>
                </a:solidFill>
                <a:latin typeface="+mj-lt"/>
              </a:rPr>
              <a:t>الشاشات</a:t>
            </a:r>
            <a:r>
              <a:rPr lang="en-US" sz="1900" dirty="0">
                <a:solidFill>
                  <a:schemeClr val="bg1"/>
                </a:solidFill>
                <a:latin typeface="+mj-lt"/>
              </a:rPr>
              <a:t> </a:t>
            </a:r>
            <a:r>
              <a:rPr lang="ar-BH" sz="1900" dirty="0">
                <a:solidFill>
                  <a:schemeClr val="bg1"/>
                </a:solidFill>
                <a:latin typeface="+mj-lt"/>
              </a:rPr>
              <a:t>وغيرها لتجهيز الفعاليات </a:t>
            </a:r>
            <a:r>
              <a:rPr lang="en-US" sz="1900" dirty="0" err="1">
                <a:solidFill>
                  <a:schemeClr val="bg1"/>
                </a:solidFill>
                <a:latin typeface="+mj-lt"/>
              </a:rPr>
              <a:t>التي</a:t>
            </a:r>
            <a:r>
              <a:rPr lang="en-US" sz="1900" dirty="0">
                <a:solidFill>
                  <a:schemeClr val="bg1"/>
                </a:solidFill>
                <a:latin typeface="+mj-lt"/>
              </a:rPr>
              <a:t> </a:t>
            </a:r>
            <a:r>
              <a:rPr lang="ar-BH" sz="1900" dirty="0">
                <a:solidFill>
                  <a:schemeClr val="bg1"/>
                </a:solidFill>
                <a:latin typeface="+mj-lt"/>
              </a:rPr>
              <a:t>هي من</a:t>
            </a:r>
            <a:r>
              <a:rPr lang="en-US" sz="1900" dirty="0">
                <a:solidFill>
                  <a:schemeClr val="bg1"/>
                </a:solidFill>
                <a:latin typeface="+mj-lt"/>
              </a:rPr>
              <a:t> </a:t>
            </a:r>
            <a:r>
              <a:rPr lang="en-US" sz="1900" dirty="0" err="1">
                <a:solidFill>
                  <a:schemeClr val="bg1"/>
                </a:solidFill>
                <a:latin typeface="+mj-lt"/>
              </a:rPr>
              <a:t>أفضل</a:t>
            </a:r>
            <a:r>
              <a:rPr lang="en-US" sz="1900" dirty="0">
                <a:solidFill>
                  <a:schemeClr val="bg1"/>
                </a:solidFill>
                <a:latin typeface="+mj-lt"/>
              </a:rPr>
              <a:t> </a:t>
            </a:r>
            <a:r>
              <a:rPr lang="ar-BH" sz="1900" dirty="0">
                <a:solidFill>
                  <a:schemeClr val="bg1"/>
                </a:solidFill>
                <a:latin typeface="+mj-lt"/>
              </a:rPr>
              <a:t>وأجود </a:t>
            </a:r>
            <a:r>
              <a:rPr lang="en-US" sz="1900" dirty="0" err="1">
                <a:solidFill>
                  <a:schemeClr val="bg1"/>
                </a:solidFill>
                <a:latin typeface="+mj-lt"/>
              </a:rPr>
              <a:t>ال</a:t>
            </a:r>
            <a:r>
              <a:rPr lang="ar-BH" sz="1900" dirty="0">
                <a:solidFill>
                  <a:schemeClr val="bg1"/>
                </a:solidFill>
                <a:latin typeface="+mj-lt"/>
              </a:rPr>
              <a:t>ماركات </a:t>
            </a:r>
            <a:r>
              <a:rPr lang="en-US" sz="1900" dirty="0" err="1">
                <a:solidFill>
                  <a:schemeClr val="bg1"/>
                </a:solidFill>
                <a:latin typeface="+mj-lt"/>
              </a:rPr>
              <a:t>العالمية</a:t>
            </a:r>
            <a:r>
              <a:rPr lang="en-US" sz="1900" dirty="0">
                <a:solidFill>
                  <a:schemeClr val="bg1"/>
                </a:solidFill>
                <a:latin typeface="+mj-lt"/>
              </a:rPr>
              <a:t> </a:t>
            </a:r>
            <a:r>
              <a:rPr lang="ar-BH" sz="1900" dirty="0">
                <a:solidFill>
                  <a:schemeClr val="bg1"/>
                </a:solidFill>
                <a:latin typeface="+mj-lt"/>
              </a:rPr>
              <a:t>كما تحرص الشركة على</a:t>
            </a:r>
            <a:r>
              <a:rPr lang="en-US" sz="1900" dirty="0">
                <a:solidFill>
                  <a:schemeClr val="bg1"/>
                </a:solidFill>
                <a:latin typeface="+mj-lt"/>
              </a:rPr>
              <a:t> </a:t>
            </a:r>
            <a:r>
              <a:rPr lang="en-US" sz="1900" dirty="0" err="1">
                <a:solidFill>
                  <a:schemeClr val="bg1"/>
                </a:solidFill>
                <a:latin typeface="+mj-lt"/>
              </a:rPr>
              <a:t>تطبيق</a:t>
            </a:r>
            <a:r>
              <a:rPr lang="en-US" sz="1900" dirty="0">
                <a:solidFill>
                  <a:schemeClr val="bg1"/>
                </a:solidFill>
                <a:latin typeface="+mj-lt"/>
              </a:rPr>
              <a:t> </a:t>
            </a:r>
            <a:r>
              <a:rPr lang="ar-BH" sz="1900" dirty="0">
                <a:solidFill>
                  <a:schemeClr val="bg1"/>
                </a:solidFill>
                <a:latin typeface="+mj-lt"/>
              </a:rPr>
              <a:t>برنامج</a:t>
            </a:r>
            <a:r>
              <a:rPr lang="en-US" sz="1900" dirty="0">
                <a:solidFill>
                  <a:schemeClr val="bg1"/>
                </a:solidFill>
                <a:latin typeface="+mj-lt"/>
              </a:rPr>
              <a:t> </a:t>
            </a:r>
            <a:r>
              <a:rPr lang="en-US" sz="1900" dirty="0" err="1">
                <a:solidFill>
                  <a:schemeClr val="bg1"/>
                </a:solidFill>
                <a:latin typeface="+mj-lt"/>
              </a:rPr>
              <a:t>تطوير</a:t>
            </a:r>
            <a:r>
              <a:rPr lang="ar-BH" sz="1900" dirty="0">
                <a:solidFill>
                  <a:schemeClr val="bg1"/>
                </a:solidFill>
                <a:latin typeface="+mj-lt"/>
              </a:rPr>
              <a:t> وصيانة دورية</a:t>
            </a:r>
            <a:r>
              <a:rPr lang="en-US" sz="1900" dirty="0">
                <a:solidFill>
                  <a:schemeClr val="bg1"/>
                </a:solidFill>
                <a:latin typeface="+mj-lt"/>
              </a:rPr>
              <a:t> </a:t>
            </a:r>
            <a:r>
              <a:rPr lang="en-US" sz="1900" dirty="0" err="1">
                <a:solidFill>
                  <a:schemeClr val="bg1"/>
                </a:solidFill>
                <a:latin typeface="+mj-lt"/>
              </a:rPr>
              <a:t>لتلك</a:t>
            </a:r>
            <a:r>
              <a:rPr lang="en-US" sz="1900" dirty="0">
                <a:solidFill>
                  <a:schemeClr val="bg1"/>
                </a:solidFill>
                <a:latin typeface="+mj-lt"/>
              </a:rPr>
              <a:t> </a:t>
            </a:r>
            <a:r>
              <a:rPr lang="en-US" sz="1900" dirty="0" err="1">
                <a:solidFill>
                  <a:schemeClr val="bg1"/>
                </a:solidFill>
                <a:latin typeface="+mj-lt"/>
              </a:rPr>
              <a:t>الأجهزة</a:t>
            </a:r>
            <a:r>
              <a:rPr lang="en-US" sz="1900" dirty="0">
                <a:solidFill>
                  <a:schemeClr val="bg1"/>
                </a:solidFill>
                <a:latin typeface="+mj-lt"/>
              </a:rPr>
              <a:t> </a:t>
            </a:r>
            <a:r>
              <a:rPr lang="en-US" sz="1900" dirty="0" err="1">
                <a:solidFill>
                  <a:schemeClr val="bg1"/>
                </a:solidFill>
                <a:latin typeface="+mj-lt"/>
              </a:rPr>
              <a:t>والمعدات</a:t>
            </a:r>
            <a:r>
              <a:rPr lang="en-US" sz="1900" dirty="0">
                <a:solidFill>
                  <a:schemeClr val="bg1"/>
                </a:solidFill>
                <a:latin typeface="+mj-lt"/>
              </a:rPr>
              <a:t> </a:t>
            </a:r>
            <a:r>
              <a:rPr lang="en-US" sz="1900" dirty="0" err="1">
                <a:solidFill>
                  <a:schemeClr val="bg1"/>
                </a:solidFill>
                <a:latin typeface="+mj-lt"/>
              </a:rPr>
              <a:t>ذلك</a:t>
            </a:r>
            <a:r>
              <a:rPr lang="en-US" sz="1900" dirty="0">
                <a:solidFill>
                  <a:schemeClr val="bg1"/>
                </a:solidFill>
                <a:latin typeface="+mj-lt"/>
              </a:rPr>
              <a:t> </a:t>
            </a:r>
            <a:r>
              <a:rPr lang="en-US" sz="1900" dirty="0" err="1">
                <a:solidFill>
                  <a:schemeClr val="bg1"/>
                </a:solidFill>
                <a:latin typeface="+mj-lt"/>
              </a:rPr>
              <a:t>للإبقاء</a:t>
            </a:r>
            <a:r>
              <a:rPr lang="en-US" sz="1900" dirty="0">
                <a:solidFill>
                  <a:schemeClr val="bg1"/>
                </a:solidFill>
                <a:latin typeface="+mj-lt"/>
              </a:rPr>
              <a:t> </a:t>
            </a:r>
            <a:r>
              <a:rPr lang="en-US" sz="1900" dirty="0" err="1">
                <a:solidFill>
                  <a:schemeClr val="bg1"/>
                </a:solidFill>
                <a:latin typeface="+mj-lt"/>
              </a:rPr>
              <a:t>على</a:t>
            </a:r>
            <a:r>
              <a:rPr lang="en-US" sz="1900" dirty="0">
                <a:solidFill>
                  <a:schemeClr val="bg1"/>
                </a:solidFill>
                <a:latin typeface="+mj-lt"/>
              </a:rPr>
              <a:t> </a:t>
            </a:r>
            <a:r>
              <a:rPr lang="en-US" sz="1900" dirty="0" err="1">
                <a:solidFill>
                  <a:schemeClr val="bg1"/>
                </a:solidFill>
                <a:latin typeface="+mj-lt"/>
              </a:rPr>
              <a:t>استمرار</a:t>
            </a:r>
            <a:r>
              <a:rPr lang="en-US" sz="1900" dirty="0">
                <a:solidFill>
                  <a:schemeClr val="bg1"/>
                </a:solidFill>
                <a:latin typeface="+mj-lt"/>
              </a:rPr>
              <a:t> </a:t>
            </a:r>
            <a:r>
              <a:rPr lang="en-US" sz="1900" dirty="0" err="1">
                <a:solidFill>
                  <a:schemeClr val="bg1"/>
                </a:solidFill>
                <a:latin typeface="+mj-lt"/>
              </a:rPr>
              <a:t>تقديم</a:t>
            </a:r>
            <a:r>
              <a:rPr lang="en-US" sz="1900" dirty="0">
                <a:solidFill>
                  <a:schemeClr val="bg1"/>
                </a:solidFill>
                <a:latin typeface="+mj-lt"/>
              </a:rPr>
              <a:t> </a:t>
            </a:r>
            <a:r>
              <a:rPr lang="en-US" sz="1900" dirty="0" err="1">
                <a:solidFill>
                  <a:schemeClr val="bg1"/>
                </a:solidFill>
                <a:latin typeface="+mj-lt"/>
              </a:rPr>
              <a:t>أحدث</a:t>
            </a:r>
            <a:r>
              <a:rPr lang="en-US" sz="1900" dirty="0">
                <a:solidFill>
                  <a:schemeClr val="bg1"/>
                </a:solidFill>
                <a:latin typeface="+mj-lt"/>
              </a:rPr>
              <a:t> </a:t>
            </a:r>
            <a:r>
              <a:rPr lang="en-US" sz="1900" dirty="0" err="1">
                <a:solidFill>
                  <a:schemeClr val="bg1"/>
                </a:solidFill>
                <a:latin typeface="+mj-lt"/>
              </a:rPr>
              <a:t>التقنيات</a:t>
            </a:r>
            <a:r>
              <a:rPr lang="en-US" sz="1900" dirty="0">
                <a:solidFill>
                  <a:schemeClr val="bg1"/>
                </a:solidFill>
                <a:latin typeface="+mj-lt"/>
              </a:rPr>
              <a:t> </a:t>
            </a:r>
            <a:r>
              <a:rPr lang="en-US" sz="1900" dirty="0" err="1">
                <a:solidFill>
                  <a:schemeClr val="bg1"/>
                </a:solidFill>
                <a:latin typeface="+mj-lt"/>
              </a:rPr>
              <a:t>والكفاءة</a:t>
            </a:r>
            <a:r>
              <a:rPr lang="en-US" sz="1900" dirty="0">
                <a:solidFill>
                  <a:schemeClr val="bg1"/>
                </a:solidFill>
                <a:latin typeface="+mj-lt"/>
              </a:rPr>
              <a:t> </a:t>
            </a:r>
            <a:r>
              <a:rPr lang="en-US" sz="1900" dirty="0" err="1">
                <a:solidFill>
                  <a:schemeClr val="bg1"/>
                </a:solidFill>
                <a:latin typeface="+mj-lt"/>
              </a:rPr>
              <a:t>في</a:t>
            </a:r>
            <a:r>
              <a:rPr lang="en-US" sz="1900" dirty="0">
                <a:solidFill>
                  <a:schemeClr val="bg1"/>
                </a:solidFill>
                <a:latin typeface="+mj-lt"/>
              </a:rPr>
              <a:t> </a:t>
            </a:r>
            <a:r>
              <a:rPr lang="en-US" sz="1900" dirty="0" err="1">
                <a:solidFill>
                  <a:schemeClr val="bg1"/>
                </a:solidFill>
                <a:latin typeface="+mj-lt"/>
              </a:rPr>
              <a:t>التشغيل</a:t>
            </a:r>
            <a:r>
              <a:rPr lang="en-US" sz="1900" dirty="0">
                <a:solidFill>
                  <a:schemeClr val="bg1"/>
                </a:solidFill>
                <a:latin typeface="+mj-lt"/>
              </a:rPr>
              <a:t>، </a:t>
            </a:r>
            <a:r>
              <a:rPr lang="en-US" sz="1900" dirty="0" err="1">
                <a:solidFill>
                  <a:schemeClr val="bg1"/>
                </a:solidFill>
                <a:latin typeface="+mj-lt"/>
              </a:rPr>
              <a:t>وكذلك</a:t>
            </a:r>
            <a:r>
              <a:rPr lang="en-US" sz="1900" dirty="0">
                <a:solidFill>
                  <a:schemeClr val="bg1"/>
                </a:solidFill>
                <a:latin typeface="+mj-lt"/>
              </a:rPr>
              <a:t> </a:t>
            </a:r>
            <a:r>
              <a:rPr lang="en-US" sz="1900" dirty="0" err="1">
                <a:solidFill>
                  <a:schemeClr val="bg1"/>
                </a:solidFill>
                <a:latin typeface="+mj-lt"/>
              </a:rPr>
              <a:t>في</a:t>
            </a:r>
            <a:r>
              <a:rPr lang="en-US" sz="1900" dirty="0">
                <a:solidFill>
                  <a:schemeClr val="bg1"/>
                </a:solidFill>
                <a:latin typeface="+mj-lt"/>
              </a:rPr>
              <a:t> </a:t>
            </a:r>
            <a:r>
              <a:rPr lang="en-US" sz="1900" dirty="0" err="1">
                <a:solidFill>
                  <a:schemeClr val="bg1"/>
                </a:solidFill>
                <a:latin typeface="+mj-lt"/>
              </a:rPr>
              <a:t>قسم</a:t>
            </a:r>
            <a:r>
              <a:rPr lang="en-US" sz="1900" dirty="0">
                <a:solidFill>
                  <a:schemeClr val="bg1"/>
                </a:solidFill>
                <a:latin typeface="+mj-lt"/>
              </a:rPr>
              <a:t> </a:t>
            </a:r>
            <a:r>
              <a:rPr lang="en-US" sz="1900" dirty="0" err="1">
                <a:solidFill>
                  <a:schemeClr val="bg1"/>
                </a:solidFill>
                <a:latin typeface="+mj-lt"/>
              </a:rPr>
              <a:t>العرض</a:t>
            </a:r>
            <a:r>
              <a:rPr lang="en-US" sz="1900" dirty="0">
                <a:solidFill>
                  <a:schemeClr val="bg1"/>
                </a:solidFill>
                <a:latin typeface="+mj-lt"/>
              </a:rPr>
              <a:t> </a:t>
            </a:r>
            <a:r>
              <a:rPr lang="en-US" sz="1900" dirty="0" err="1">
                <a:solidFill>
                  <a:schemeClr val="bg1"/>
                </a:solidFill>
                <a:latin typeface="+mj-lt"/>
              </a:rPr>
              <a:t>والديكور</a:t>
            </a:r>
            <a:r>
              <a:rPr lang="en-US" sz="1900" dirty="0">
                <a:solidFill>
                  <a:schemeClr val="bg1"/>
                </a:solidFill>
                <a:latin typeface="+mj-lt"/>
              </a:rPr>
              <a:t> </a:t>
            </a:r>
            <a:r>
              <a:rPr lang="en-US" sz="1900" dirty="0" err="1">
                <a:solidFill>
                  <a:schemeClr val="bg1"/>
                </a:solidFill>
                <a:latin typeface="+mj-lt"/>
              </a:rPr>
              <a:t>الذي</a:t>
            </a:r>
            <a:r>
              <a:rPr lang="en-US" sz="1900" dirty="0">
                <a:solidFill>
                  <a:schemeClr val="bg1"/>
                </a:solidFill>
                <a:latin typeface="+mj-lt"/>
              </a:rPr>
              <a:t> </a:t>
            </a:r>
            <a:r>
              <a:rPr lang="en-US" sz="1900" dirty="0" err="1">
                <a:solidFill>
                  <a:schemeClr val="bg1"/>
                </a:solidFill>
                <a:latin typeface="+mj-lt"/>
              </a:rPr>
              <a:t>يضم</a:t>
            </a:r>
            <a:r>
              <a:rPr lang="en-US" sz="1900" dirty="0">
                <a:solidFill>
                  <a:schemeClr val="bg1"/>
                </a:solidFill>
                <a:latin typeface="+mj-lt"/>
              </a:rPr>
              <a:t> </a:t>
            </a:r>
            <a:r>
              <a:rPr lang="en-US" sz="1900" dirty="0" err="1">
                <a:solidFill>
                  <a:schemeClr val="bg1"/>
                </a:solidFill>
                <a:latin typeface="+mj-lt"/>
              </a:rPr>
              <a:t>مصممين</a:t>
            </a:r>
            <a:r>
              <a:rPr lang="en-US" sz="1900" dirty="0">
                <a:solidFill>
                  <a:schemeClr val="bg1"/>
                </a:solidFill>
                <a:latin typeface="+mj-lt"/>
              </a:rPr>
              <a:t> </a:t>
            </a:r>
            <a:r>
              <a:rPr lang="ar-SA" sz="1900" dirty="0">
                <a:solidFill>
                  <a:schemeClr val="bg1"/>
                </a:solidFill>
                <a:latin typeface="+mj-lt"/>
              </a:rPr>
              <a:t>وفنيين </a:t>
            </a:r>
            <a:r>
              <a:rPr lang="en-US" sz="1900" dirty="0" err="1">
                <a:solidFill>
                  <a:schemeClr val="bg1"/>
                </a:solidFill>
                <a:latin typeface="+mj-lt"/>
              </a:rPr>
              <a:t>مبدعين</a:t>
            </a:r>
            <a:r>
              <a:rPr lang="en-US" sz="1900" dirty="0">
                <a:solidFill>
                  <a:schemeClr val="bg1"/>
                </a:solidFill>
                <a:latin typeface="+mj-lt"/>
              </a:rPr>
              <a:t> </a:t>
            </a:r>
            <a:r>
              <a:rPr lang="en-US" sz="1900" dirty="0" err="1">
                <a:solidFill>
                  <a:schemeClr val="bg1"/>
                </a:solidFill>
                <a:latin typeface="+mj-lt"/>
              </a:rPr>
              <a:t>وم</a:t>
            </a:r>
            <a:r>
              <a:rPr lang="ar-BH" sz="1900" dirty="0">
                <a:solidFill>
                  <a:schemeClr val="bg1"/>
                </a:solidFill>
                <a:latin typeface="+mj-lt"/>
              </a:rPr>
              <a:t>ُ</a:t>
            </a:r>
            <a:r>
              <a:rPr lang="en-US" sz="1900" dirty="0">
                <a:solidFill>
                  <a:schemeClr val="bg1"/>
                </a:solidFill>
                <a:latin typeface="+mj-lt"/>
              </a:rPr>
              <a:t>ص</a:t>
            </a:r>
            <a:r>
              <a:rPr lang="ar-BH" sz="1900" dirty="0">
                <a:solidFill>
                  <a:schemeClr val="bg1"/>
                </a:solidFill>
                <a:latin typeface="+mj-lt"/>
              </a:rPr>
              <a:t>َّ</a:t>
            </a:r>
            <a:r>
              <a:rPr lang="en-US" sz="1900" dirty="0" err="1">
                <a:solidFill>
                  <a:schemeClr val="bg1"/>
                </a:solidFill>
                <a:latin typeface="+mj-lt"/>
              </a:rPr>
              <a:t>نعين</a:t>
            </a:r>
            <a:r>
              <a:rPr lang="en-US" sz="1900" dirty="0">
                <a:solidFill>
                  <a:schemeClr val="bg1"/>
                </a:solidFill>
                <a:latin typeface="+mj-lt"/>
              </a:rPr>
              <a:t> </a:t>
            </a:r>
            <a:r>
              <a:rPr lang="en-US" sz="1900" dirty="0" err="1">
                <a:solidFill>
                  <a:schemeClr val="bg1"/>
                </a:solidFill>
                <a:latin typeface="+mj-lt"/>
              </a:rPr>
              <a:t>ماهرين</a:t>
            </a:r>
            <a:r>
              <a:rPr lang="en-US" sz="1900" dirty="0">
                <a:solidFill>
                  <a:schemeClr val="bg1"/>
                </a:solidFill>
                <a:latin typeface="+mj-lt"/>
              </a:rPr>
              <a:t> </a:t>
            </a:r>
            <a:r>
              <a:rPr lang="en-US" sz="1900" dirty="0" err="1">
                <a:solidFill>
                  <a:schemeClr val="bg1"/>
                </a:solidFill>
                <a:latin typeface="+mj-lt"/>
              </a:rPr>
              <a:t>قادرين</a:t>
            </a:r>
            <a:r>
              <a:rPr lang="en-US" sz="1900" dirty="0">
                <a:solidFill>
                  <a:schemeClr val="bg1"/>
                </a:solidFill>
                <a:latin typeface="+mj-lt"/>
              </a:rPr>
              <a:t> </a:t>
            </a:r>
            <a:r>
              <a:rPr lang="en-US" sz="1900" dirty="0" err="1">
                <a:solidFill>
                  <a:schemeClr val="bg1"/>
                </a:solidFill>
                <a:latin typeface="+mj-lt"/>
              </a:rPr>
              <a:t>على</a:t>
            </a:r>
            <a:r>
              <a:rPr lang="en-US" sz="1900" dirty="0">
                <a:solidFill>
                  <a:schemeClr val="bg1"/>
                </a:solidFill>
                <a:latin typeface="+mj-lt"/>
              </a:rPr>
              <a:t> </a:t>
            </a:r>
            <a:r>
              <a:rPr lang="en-US" sz="1900" dirty="0" err="1">
                <a:solidFill>
                  <a:schemeClr val="bg1"/>
                </a:solidFill>
                <a:latin typeface="+mj-lt"/>
              </a:rPr>
              <a:t>دمج</a:t>
            </a:r>
            <a:r>
              <a:rPr lang="en-US" sz="1900" dirty="0">
                <a:solidFill>
                  <a:schemeClr val="bg1"/>
                </a:solidFill>
                <a:latin typeface="+mj-lt"/>
              </a:rPr>
              <a:t> </a:t>
            </a:r>
            <a:r>
              <a:rPr lang="en-US" sz="1900" dirty="0" err="1">
                <a:solidFill>
                  <a:schemeClr val="bg1"/>
                </a:solidFill>
                <a:latin typeface="+mj-lt"/>
              </a:rPr>
              <a:t>الأفكار</a:t>
            </a:r>
            <a:r>
              <a:rPr lang="en-US" sz="1900" dirty="0">
                <a:solidFill>
                  <a:schemeClr val="bg1"/>
                </a:solidFill>
                <a:latin typeface="+mj-lt"/>
              </a:rPr>
              <a:t> </a:t>
            </a:r>
            <a:r>
              <a:rPr lang="en-US" sz="1900" dirty="0" err="1">
                <a:solidFill>
                  <a:schemeClr val="bg1"/>
                </a:solidFill>
                <a:latin typeface="+mj-lt"/>
              </a:rPr>
              <a:t>والمنتجات</a:t>
            </a:r>
            <a:r>
              <a:rPr lang="en-US" sz="1900" dirty="0">
                <a:solidFill>
                  <a:schemeClr val="bg1"/>
                </a:solidFill>
                <a:latin typeface="+mj-lt"/>
              </a:rPr>
              <a:t> </a:t>
            </a:r>
            <a:r>
              <a:rPr lang="en-US" sz="1900" dirty="0" err="1">
                <a:solidFill>
                  <a:schemeClr val="bg1"/>
                </a:solidFill>
                <a:latin typeface="+mj-lt"/>
              </a:rPr>
              <a:t>لتحقيق</a:t>
            </a:r>
            <a:r>
              <a:rPr lang="en-US" sz="1900" dirty="0">
                <a:solidFill>
                  <a:schemeClr val="bg1"/>
                </a:solidFill>
                <a:latin typeface="+mj-lt"/>
              </a:rPr>
              <a:t> </a:t>
            </a:r>
            <a:r>
              <a:rPr lang="en-US" sz="1900" dirty="0" err="1">
                <a:solidFill>
                  <a:schemeClr val="bg1"/>
                </a:solidFill>
                <a:latin typeface="+mj-lt"/>
              </a:rPr>
              <a:t>نتائج</a:t>
            </a:r>
            <a:r>
              <a:rPr lang="en-US" sz="1900" dirty="0">
                <a:solidFill>
                  <a:schemeClr val="bg1"/>
                </a:solidFill>
                <a:latin typeface="+mj-lt"/>
              </a:rPr>
              <a:t> </a:t>
            </a:r>
            <a:r>
              <a:rPr lang="en-US" sz="1900" dirty="0" err="1">
                <a:solidFill>
                  <a:schemeClr val="bg1"/>
                </a:solidFill>
                <a:latin typeface="+mj-lt"/>
              </a:rPr>
              <a:t>مبهرة</a:t>
            </a:r>
            <a:endParaRPr lang="ar-BH" sz="1900" dirty="0">
              <a:solidFill>
                <a:schemeClr val="bg1"/>
              </a:solidFill>
              <a:latin typeface="+mj-lt"/>
            </a:endParaRPr>
          </a:p>
          <a:p>
            <a:pPr algn="r" rtl="1"/>
            <a:endParaRPr lang="ar-BH" sz="1900" dirty="0">
              <a:solidFill>
                <a:schemeClr val="bg1">
                  <a:lumMod val="95000"/>
                </a:schemeClr>
              </a:solidFill>
              <a:latin typeface="+mj-lt"/>
            </a:endParaRPr>
          </a:p>
          <a:p>
            <a:pPr algn="r" rtl="1"/>
            <a:r>
              <a:rPr lang="ar-SA" sz="1900" dirty="0">
                <a:solidFill>
                  <a:schemeClr val="bg1"/>
                </a:solidFill>
                <a:latin typeface="+mj-lt"/>
              </a:rPr>
              <a:t>اليوم </a:t>
            </a:r>
            <a:r>
              <a:rPr lang="ar-AE" sz="1900" dirty="0">
                <a:solidFill>
                  <a:schemeClr val="bg1"/>
                </a:solidFill>
                <a:latin typeface="+mj-lt"/>
              </a:rPr>
              <a:t>وبكل فخر </a:t>
            </a:r>
            <a:r>
              <a:rPr lang="ar-SA" sz="1900" dirty="0">
                <a:solidFill>
                  <a:schemeClr val="bg1"/>
                </a:solidFill>
                <a:latin typeface="+mj-lt"/>
              </a:rPr>
              <a:t>ومع أكثر من 10 سنوات خبرة </a:t>
            </a:r>
            <a:r>
              <a:rPr lang="ar-AE" sz="1900" dirty="0">
                <a:solidFill>
                  <a:schemeClr val="bg1"/>
                </a:solidFill>
                <a:latin typeface="+mj-lt"/>
              </a:rPr>
              <a:t>تعد شركة </a:t>
            </a:r>
            <a:r>
              <a:rPr lang="ar-QA" sz="1900" dirty="0">
                <a:solidFill>
                  <a:schemeClr val="bg1"/>
                </a:solidFill>
                <a:latin typeface="+mj-lt"/>
              </a:rPr>
              <a:t>"دوت فيجين" </a:t>
            </a:r>
            <a:r>
              <a:rPr lang="ar-AE" sz="1900" dirty="0">
                <a:solidFill>
                  <a:schemeClr val="bg1"/>
                </a:solidFill>
                <a:latin typeface="+mj-lt"/>
              </a:rPr>
              <a:t>واحدة من ال</a:t>
            </a:r>
            <a:r>
              <a:rPr lang="ar-QA" sz="1900" dirty="0">
                <a:solidFill>
                  <a:schemeClr val="bg1"/>
                </a:solidFill>
                <a:latin typeface="+mj-lt"/>
              </a:rPr>
              <a:t>شركات الرائدة في مجال خدمات</a:t>
            </a:r>
            <a:r>
              <a:rPr lang="ar-BH" sz="1900" dirty="0">
                <a:solidFill>
                  <a:schemeClr val="bg1"/>
                </a:solidFill>
                <a:latin typeface="+mj-lt"/>
              </a:rPr>
              <a:t> تجهيز وإنتاج وادارة</a:t>
            </a:r>
            <a:r>
              <a:rPr lang="ar-QA" sz="1900" dirty="0">
                <a:solidFill>
                  <a:schemeClr val="bg1"/>
                </a:solidFill>
                <a:latin typeface="+mj-lt"/>
              </a:rPr>
              <a:t> الفعاليات في قطر </a:t>
            </a:r>
            <a:r>
              <a:rPr lang="ar-SA" sz="1900" dirty="0">
                <a:solidFill>
                  <a:schemeClr val="bg1"/>
                </a:solidFill>
                <a:latin typeface="+mj-lt"/>
              </a:rPr>
              <a:t>وفي جعبتها سجل نجاحات ممتاز والتي تقدم خدمات: </a:t>
            </a:r>
            <a:r>
              <a:rPr lang="ar-AE" sz="1900" dirty="0">
                <a:solidFill>
                  <a:schemeClr val="bg1"/>
                </a:solidFill>
                <a:latin typeface="+mj-lt"/>
              </a:rPr>
              <a:t>"</a:t>
            </a:r>
            <a:r>
              <a:rPr lang="ar-SA" sz="1900" dirty="0">
                <a:solidFill>
                  <a:schemeClr val="bg1"/>
                </a:solidFill>
                <a:latin typeface="+mj-lt"/>
              </a:rPr>
              <a:t>تنظيم</a:t>
            </a:r>
            <a:r>
              <a:rPr lang="ar-BH" sz="1900" dirty="0">
                <a:solidFill>
                  <a:schemeClr val="bg1"/>
                </a:solidFill>
                <a:latin typeface="+mj-lt"/>
              </a:rPr>
              <a:t> وإدارة</a:t>
            </a:r>
            <a:r>
              <a:rPr lang="ar-SA" sz="1900" dirty="0">
                <a:solidFill>
                  <a:schemeClr val="bg1"/>
                </a:solidFill>
                <a:latin typeface="+mj-lt"/>
              </a:rPr>
              <a:t> الفعاليات" كما خدمات التجهيز والتوريد للفعالية بالكامل من توريد وتشغيل أجهزة الصوت والاضاءة والمرئيات </a:t>
            </a:r>
            <a:r>
              <a:rPr lang="ar-BH" sz="1900" dirty="0">
                <a:solidFill>
                  <a:schemeClr val="bg1"/>
                </a:solidFill>
                <a:latin typeface="+mj-lt"/>
              </a:rPr>
              <a:t>كما </a:t>
            </a:r>
            <a:r>
              <a:rPr lang="ar-SA" sz="1900" dirty="0">
                <a:solidFill>
                  <a:schemeClr val="bg1"/>
                </a:solidFill>
                <a:latin typeface="+mj-lt"/>
              </a:rPr>
              <a:t>بناء وتجهيز الصالات والمسارح ودور العرض</a:t>
            </a:r>
            <a:r>
              <a:rPr lang="ar-BH" sz="1900" dirty="0">
                <a:solidFill>
                  <a:schemeClr val="bg1"/>
                </a:solidFill>
                <a:latin typeface="+mj-lt"/>
              </a:rPr>
              <a:t> والطباعة</a:t>
            </a:r>
            <a:r>
              <a:rPr lang="ar-SA" sz="1900" dirty="0">
                <a:solidFill>
                  <a:schemeClr val="bg1"/>
                </a:solidFill>
                <a:latin typeface="+mj-lt"/>
              </a:rPr>
              <a:t>، مع الالتزام المستمر بإذن الله في تقديم أعلى مستوى الخدمات بتمي</a:t>
            </a:r>
            <a:r>
              <a:rPr lang="ar-BH" sz="1900" dirty="0">
                <a:solidFill>
                  <a:schemeClr val="bg1"/>
                </a:solidFill>
                <a:latin typeface="+mj-lt"/>
              </a:rPr>
              <a:t>ّ</a:t>
            </a:r>
            <a:r>
              <a:rPr lang="ar-SA" sz="1900" dirty="0">
                <a:solidFill>
                  <a:schemeClr val="bg1"/>
                </a:solidFill>
                <a:latin typeface="+mj-lt"/>
              </a:rPr>
              <a:t>ز ونجاح</a:t>
            </a:r>
            <a:endParaRPr lang="en-US" sz="1900" dirty="0">
              <a:solidFill>
                <a:schemeClr val="bg1"/>
              </a:solidFill>
              <a:latin typeface="+mj-lt"/>
            </a:endParaRPr>
          </a:p>
        </p:txBody>
      </p:sp>
      <p:cxnSp>
        <p:nvCxnSpPr>
          <p:cNvPr id="2" name="Straight Connector 1">
            <a:extLst>
              <a:ext uri="{FF2B5EF4-FFF2-40B4-BE49-F238E27FC236}">
                <a16:creationId xmlns:a16="http://schemas.microsoft.com/office/drawing/2014/main" id="{A833939A-D5C1-162C-50F0-F5C8EB3F5B94}"/>
              </a:ext>
            </a:extLst>
          </p:cNvPr>
          <p:cNvCxnSpPr>
            <a:cxnSpLocks/>
          </p:cNvCxnSpPr>
          <p:nvPr/>
        </p:nvCxnSpPr>
        <p:spPr>
          <a:xfrm>
            <a:off x="3208121" y="2060749"/>
            <a:ext cx="8214158" cy="0"/>
          </a:xfrm>
          <a:prstGeom prst="line">
            <a:avLst/>
          </a:prstGeom>
          <a:ln w="19050" cap="rnd">
            <a:gradFill flip="none" rotWithShape="1">
              <a:gsLst>
                <a:gs pos="12000">
                  <a:srgbClr val="3EB696"/>
                </a:gs>
                <a:gs pos="33000">
                  <a:srgbClr val="9E2020"/>
                </a:gs>
                <a:gs pos="62000">
                  <a:srgbClr val="4F1586"/>
                </a:gs>
                <a:gs pos="91000">
                  <a:srgbClr val="F35B38"/>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32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6A684F-E7D7-4F33-8ACC-D515B3AC0E83}"/>
              </a:ext>
            </a:extLst>
          </p:cNvPr>
          <p:cNvPicPr>
            <a:picLocks noChangeAspect="1"/>
          </p:cNvPicPr>
          <p:nvPr/>
        </p:nvPicPr>
        <p:blipFill>
          <a:blip r:embed="rId2"/>
          <a:stretch>
            <a:fillRect/>
          </a:stretch>
        </p:blipFill>
        <p:spPr>
          <a:xfrm>
            <a:off x="1" y="0"/>
            <a:ext cx="14630400" cy="8686800"/>
          </a:xfrm>
          <a:prstGeom prst="rect">
            <a:avLst/>
          </a:prstGeom>
        </p:spPr>
      </p:pic>
      <p:grpSp>
        <p:nvGrpSpPr>
          <p:cNvPr id="3" name="Group 2">
            <a:extLst>
              <a:ext uri="{FF2B5EF4-FFF2-40B4-BE49-F238E27FC236}">
                <a16:creationId xmlns:a16="http://schemas.microsoft.com/office/drawing/2014/main" id="{24D1E0C7-3C5C-446C-B68F-396DE85C54A5}"/>
              </a:ext>
            </a:extLst>
          </p:cNvPr>
          <p:cNvGrpSpPr/>
          <p:nvPr/>
        </p:nvGrpSpPr>
        <p:grpSpPr>
          <a:xfrm>
            <a:off x="-197363" y="5161595"/>
            <a:ext cx="8947231" cy="3407972"/>
            <a:chOff x="-150471" y="4727844"/>
            <a:chExt cx="8947231" cy="3407972"/>
          </a:xfrm>
        </p:grpSpPr>
        <p:sp>
          <p:nvSpPr>
            <p:cNvPr id="14" name="Rectangle: Rounded Corners 13">
              <a:extLst>
                <a:ext uri="{FF2B5EF4-FFF2-40B4-BE49-F238E27FC236}">
                  <a16:creationId xmlns:a16="http://schemas.microsoft.com/office/drawing/2014/main" id="{D586AC7D-BF12-4401-9E3D-CA2C465F52A9}"/>
                </a:ext>
              </a:extLst>
            </p:cNvPr>
            <p:cNvSpPr/>
            <p:nvPr/>
          </p:nvSpPr>
          <p:spPr>
            <a:xfrm>
              <a:off x="-150471" y="4727844"/>
              <a:ext cx="8947231" cy="3407972"/>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680655F-403F-4043-99D7-91CCC6CCA6B8}"/>
                </a:ext>
              </a:extLst>
            </p:cNvPr>
            <p:cNvSpPr/>
            <p:nvPr/>
          </p:nvSpPr>
          <p:spPr>
            <a:xfrm>
              <a:off x="125644" y="6245073"/>
              <a:ext cx="8566944" cy="923330"/>
            </a:xfrm>
            <a:prstGeom prst="rect">
              <a:avLst/>
            </a:prstGeom>
          </p:spPr>
          <p:txBody>
            <a:bodyPr wrap="square">
              <a:spAutoFit/>
            </a:bodyPr>
            <a:lstStyle/>
            <a:p>
              <a:r>
                <a:rPr lang="en-US" b="1" dirty="0">
                  <a:ea typeface="Calibri" panose="020F0502020204030204" pitchFamily="34" charset="0"/>
                  <a:cs typeface="Arial" panose="020B0604020202020204" pitchFamily="34" charset="0"/>
                </a:rPr>
                <a:t>Event is a Direct Marketing communication strategy and one of the major tactics in any marketing plan Which is directly connecting Product and consumer or company and client Where It all leads for business </a:t>
              </a:r>
              <a:r>
                <a:rPr lang="en-US" b="1" dirty="0">
                  <a:solidFill>
                    <a:srgbClr val="C00000"/>
                  </a:solidFill>
                  <a:ea typeface="Calibri" panose="020F0502020204030204" pitchFamily="34" charset="0"/>
                  <a:cs typeface="Arial" panose="020B0604020202020204" pitchFamily="34" charset="0"/>
                </a:rPr>
                <a:t>Growth’</a:t>
              </a:r>
              <a:endParaRPr lang="en-US" b="1" dirty="0">
                <a:solidFill>
                  <a:srgbClr val="C00000"/>
                </a:solidFill>
              </a:endParaRPr>
            </a:p>
          </p:txBody>
        </p:sp>
        <p:sp>
          <p:nvSpPr>
            <p:cNvPr id="20" name="Rectangle 19">
              <a:extLst>
                <a:ext uri="{FF2B5EF4-FFF2-40B4-BE49-F238E27FC236}">
                  <a16:creationId xmlns:a16="http://schemas.microsoft.com/office/drawing/2014/main" id="{57B6487C-A671-4242-98F6-129A39E47178}"/>
                </a:ext>
              </a:extLst>
            </p:cNvPr>
            <p:cNvSpPr/>
            <p:nvPr/>
          </p:nvSpPr>
          <p:spPr>
            <a:xfrm>
              <a:off x="125643" y="7130320"/>
              <a:ext cx="8566944" cy="923330"/>
            </a:xfrm>
            <a:prstGeom prst="rect">
              <a:avLst/>
            </a:prstGeom>
          </p:spPr>
          <p:txBody>
            <a:bodyPr wrap="square">
              <a:spAutoFit/>
            </a:bodyPr>
            <a:lstStyle/>
            <a:p>
              <a:r>
                <a:rPr lang="en-US" b="1" dirty="0">
                  <a:ea typeface="Calibri" panose="020F0502020204030204" pitchFamily="34" charset="0"/>
                  <a:cs typeface="Arial" panose="020B0604020202020204" pitchFamily="34" charset="0"/>
                </a:rPr>
                <a:t>For our clients, it’s about creating profitable growth, for us it is about fuel that growth by planning and executing high performance services in the most powerful direct marketing communications strategy: </a:t>
              </a:r>
              <a:r>
                <a:rPr lang="en-US" b="1" dirty="0">
                  <a:solidFill>
                    <a:srgbClr val="C00000"/>
                  </a:solidFill>
                  <a:ea typeface="Calibri" panose="020F0502020204030204" pitchFamily="34" charset="0"/>
                  <a:cs typeface="Arial" panose="020B0604020202020204" pitchFamily="34" charset="0"/>
                </a:rPr>
                <a:t>Event</a:t>
              </a:r>
              <a:endParaRPr lang="en-US" b="1" dirty="0">
                <a:solidFill>
                  <a:schemeClr val="bg1"/>
                </a:solidFill>
              </a:endParaRPr>
            </a:p>
          </p:txBody>
        </p:sp>
      </p:grpSp>
      <p:sp>
        <p:nvSpPr>
          <p:cNvPr id="15" name="Flowchart: Terminator 14">
            <a:extLst>
              <a:ext uri="{FF2B5EF4-FFF2-40B4-BE49-F238E27FC236}">
                <a16:creationId xmlns:a16="http://schemas.microsoft.com/office/drawing/2014/main" id="{539F28DA-7BE7-4B07-969D-CAB9338C3ADA}"/>
              </a:ext>
            </a:extLst>
          </p:cNvPr>
          <p:cNvSpPr/>
          <p:nvPr/>
        </p:nvSpPr>
        <p:spPr>
          <a:xfrm>
            <a:off x="-1695877" y="484575"/>
            <a:ext cx="4664598" cy="954734"/>
          </a:xfrm>
          <a:prstGeom prst="flowChartTerminator">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E8263DF-F304-454A-A0EE-444C6A9186AB}"/>
              </a:ext>
            </a:extLst>
          </p:cNvPr>
          <p:cNvSpPr txBox="1"/>
          <p:nvPr/>
        </p:nvSpPr>
        <p:spPr>
          <a:xfrm>
            <a:off x="426889" y="715720"/>
            <a:ext cx="2364238" cy="492443"/>
          </a:xfrm>
          <a:prstGeom prst="rect">
            <a:avLst/>
          </a:prstGeom>
          <a:noFill/>
        </p:spPr>
        <p:txBody>
          <a:bodyPr wrap="square" rtlCol="0">
            <a:spAutoFit/>
          </a:bodyPr>
          <a:lstStyle/>
          <a:p>
            <a:r>
              <a:rPr lang="en-US" sz="2600" b="1" dirty="0">
                <a:solidFill>
                  <a:schemeClr val="bg1">
                    <a:lumMod val="95000"/>
                  </a:schemeClr>
                </a:solidFill>
                <a:latin typeface="+mj-lt"/>
              </a:rPr>
              <a:t>Our Philosophy </a:t>
            </a:r>
          </a:p>
        </p:txBody>
      </p:sp>
      <p:cxnSp>
        <p:nvCxnSpPr>
          <p:cNvPr id="4" name="Straight Connector 3">
            <a:extLst>
              <a:ext uri="{FF2B5EF4-FFF2-40B4-BE49-F238E27FC236}">
                <a16:creationId xmlns:a16="http://schemas.microsoft.com/office/drawing/2014/main" id="{F141EEC0-63CC-7EFD-D204-DFB4C59DA0EB}"/>
              </a:ext>
            </a:extLst>
          </p:cNvPr>
          <p:cNvCxnSpPr>
            <a:cxnSpLocks/>
          </p:cNvCxnSpPr>
          <p:nvPr/>
        </p:nvCxnSpPr>
        <p:spPr>
          <a:xfrm>
            <a:off x="214400" y="6669700"/>
            <a:ext cx="8214158" cy="0"/>
          </a:xfrm>
          <a:prstGeom prst="line">
            <a:avLst/>
          </a:prstGeom>
          <a:ln w="19050" cap="rnd">
            <a:gradFill flip="none" rotWithShape="1">
              <a:gsLst>
                <a:gs pos="12000">
                  <a:srgbClr val="3EB696"/>
                </a:gs>
                <a:gs pos="33000">
                  <a:srgbClr val="9E2020"/>
                </a:gs>
                <a:gs pos="62000">
                  <a:srgbClr val="4F1586"/>
                </a:gs>
                <a:gs pos="91000">
                  <a:srgbClr val="F35B38"/>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5226B2-2A11-584B-579B-B5E6C6F2B466}"/>
              </a:ext>
            </a:extLst>
          </p:cNvPr>
          <p:cNvSpPr txBox="1"/>
          <p:nvPr/>
        </p:nvSpPr>
        <p:spPr>
          <a:xfrm>
            <a:off x="1044388" y="5658601"/>
            <a:ext cx="5958742" cy="707886"/>
          </a:xfrm>
          <a:prstGeom prst="rect">
            <a:avLst/>
          </a:prstGeom>
          <a:noFill/>
        </p:spPr>
        <p:txBody>
          <a:bodyPr wrap="square" rtlCol="0">
            <a:spAutoFit/>
          </a:bodyPr>
          <a:lstStyle/>
          <a:p>
            <a:pPr algn="ctr"/>
            <a:r>
              <a:rPr lang="en-US" sz="4000" dirty="0"/>
              <a:t>Bringing your Vision to Life</a:t>
            </a:r>
          </a:p>
        </p:txBody>
      </p:sp>
    </p:spTree>
    <p:extLst>
      <p:ext uri="{BB962C8B-B14F-4D97-AF65-F5344CB8AC3E}">
        <p14:creationId xmlns:p14="http://schemas.microsoft.com/office/powerpoint/2010/main" val="3033103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5"/>
        </a:solidFill>
        <a:effectLst/>
      </p:bgPr>
    </p:bg>
    <p:spTree>
      <p:nvGrpSpPr>
        <p:cNvPr id="1" name=""/>
        <p:cNvGrpSpPr/>
        <p:nvPr/>
      </p:nvGrpSpPr>
      <p:grpSpPr>
        <a:xfrm>
          <a:off x="0" y="0"/>
          <a:ext cx="0" cy="0"/>
          <a:chOff x="0" y="0"/>
          <a:chExt cx="0" cy="0"/>
        </a:xfrm>
      </p:grpSpPr>
      <p:pic>
        <p:nvPicPr>
          <p:cNvPr id="16" name="Picture 15" descr="A crowd of people at a concert&#10;&#10;Description automatically generated">
            <a:extLst>
              <a:ext uri="{FF2B5EF4-FFF2-40B4-BE49-F238E27FC236}">
                <a16:creationId xmlns:a16="http://schemas.microsoft.com/office/drawing/2014/main" id="{692A6935-AE9E-CBF1-FEFB-2B839DA7777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b="5520"/>
          <a:stretch/>
        </p:blipFill>
        <p:spPr>
          <a:xfrm>
            <a:off x="1" y="0"/>
            <a:ext cx="14630400" cy="8715738"/>
          </a:xfrm>
          <a:prstGeom prst="rect">
            <a:avLst/>
          </a:prstGeom>
        </p:spPr>
      </p:pic>
      <p:sp>
        <p:nvSpPr>
          <p:cNvPr id="3" name="object 2">
            <a:extLst>
              <a:ext uri="{FF2B5EF4-FFF2-40B4-BE49-F238E27FC236}">
                <a16:creationId xmlns:a16="http://schemas.microsoft.com/office/drawing/2014/main" id="{1696208B-324C-2C7A-55ED-91FFE41536AB}"/>
              </a:ext>
            </a:extLst>
          </p:cNvPr>
          <p:cNvSpPr txBox="1">
            <a:spLocks/>
          </p:cNvSpPr>
          <p:nvPr/>
        </p:nvSpPr>
        <p:spPr>
          <a:xfrm>
            <a:off x="3118485" y="6969696"/>
            <a:ext cx="3771900" cy="426084"/>
          </a:xfrm>
          <a:prstGeom prst="rect">
            <a:avLst/>
          </a:prstGeom>
        </p:spPr>
        <p:txBody>
          <a:bodyPr vert="horz" wrap="square" lIns="0" tIns="15875" rIns="0" bIns="0" rtlCol="0" anchor="b">
            <a:sp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pPr marL="12700">
              <a:lnSpc>
                <a:spcPct val="100000"/>
              </a:lnSpc>
              <a:spcBef>
                <a:spcPts val="125"/>
              </a:spcBef>
            </a:pPr>
            <a:r>
              <a:rPr lang="en-US" sz="2600" b="1" spc="-185" dirty="0">
                <a:solidFill>
                  <a:srgbClr val="0D0D0D"/>
                </a:solidFill>
              </a:rPr>
              <a:t>We</a:t>
            </a:r>
            <a:r>
              <a:rPr lang="en-US" sz="2600" b="1" spc="-145" dirty="0">
                <a:solidFill>
                  <a:srgbClr val="0D0D0D"/>
                </a:solidFill>
              </a:rPr>
              <a:t> </a:t>
            </a:r>
            <a:r>
              <a:rPr lang="en-US" sz="2600" b="1" spc="-80" dirty="0">
                <a:solidFill>
                  <a:srgbClr val="0D0D0D"/>
                </a:solidFill>
              </a:rPr>
              <a:t>Offer</a:t>
            </a:r>
            <a:r>
              <a:rPr lang="en-US" sz="2600" b="1" spc="-125" dirty="0">
                <a:solidFill>
                  <a:srgbClr val="0D0D0D"/>
                </a:solidFill>
              </a:rPr>
              <a:t> </a:t>
            </a:r>
            <a:r>
              <a:rPr lang="en-US" sz="2600" b="1" spc="-114" dirty="0">
                <a:solidFill>
                  <a:srgbClr val="0D0D0D"/>
                </a:solidFill>
              </a:rPr>
              <a:t>Full</a:t>
            </a:r>
            <a:r>
              <a:rPr lang="en-US" sz="2600" b="1" spc="-155" dirty="0">
                <a:solidFill>
                  <a:srgbClr val="0D0D0D"/>
                </a:solidFill>
              </a:rPr>
              <a:t> </a:t>
            </a:r>
            <a:r>
              <a:rPr lang="en-US" sz="2600" b="1" spc="-165" dirty="0">
                <a:solidFill>
                  <a:schemeClr val="tx1">
                    <a:lumMod val="65000"/>
                    <a:lumOff val="35000"/>
                  </a:schemeClr>
                </a:solidFill>
              </a:rPr>
              <a:t>Event </a:t>
            </a:r>
            <a:r>
              <a:rPr lang="en-US" sz="2600" b="1" spc="-160" dirty="0">
                <a:solidFill>
                  <a:schemeClr val="tx1">
                    <a:lumMod val="65000"/>
                    <a:lumOff val="35000"/>
                  </a:schemeClr>
                </a:solidFill>
              </a:rPr>
              <a:t>Services</a:t>
            </a:r>
            <a:endParaRPr lang="en-US" sz="2600" b="1" dirty="0">
              <a:solidFill>
                <a:schemeClr val="tx1">
                  <a:lumMod val="65000"/>
                  <a:lumOff val="35000"/>
                </a:schemeClr>
              </a:solidFill>
            </a:endParaRPr>
          </a:p>
        </p:txBody>
      </p:sp>
      <p:pic>
        <p:nvPicPr>
          <p:cNvPr id="4" name="object 3">
            <a:extLst>
              <a:ext uri="{FF2B5EF4-FFF2-40B4-BE49-F238E27FC236}">
                <a16:creationId xmlns:a16="http://schemas.microsoft.com/office/drawing/2014/main" id="{4CE1D5B9-3CDE-DD9F-6812-A0118287CCD7}"/>
              </a:ext>
            </a:extLst>
          </p:cNvPr>
          <p:cNvPicPr/>
          <p:nvPr/>
        </p:nvPicPr>
        <p:blipFill>
          <a:blip r:embed="rId3" cstate="print"/>
          <a:stretch>
            <a:fillRect/>
          </a:stretch>
        </p:blipFill>
        <p:spPr>
          <a:xfrm>
            <a:off x="3181863" y="3267686"/>
            <a:ext cx="3645144" cy="2159766"/>
          </a:xfrm>
          <a:prstGeom prst="rect">
            <a:avLst/>
          </a:prstGeom>
        </p:spPr>
      </p:pic>
      <p:cxnSp>
        <p:nvCxnSpPr>
          <p:cNvPr id="18" name="Straight Connector 17">
            <a:extLst>
              <a:ext uri="{FF2B5EF4-FFF2-40B4-BE49-F238E27FC236}">
                <a16:creationId xmlns:a16="http://schemas.microsoft.com/office/drawing/2014/main" id="{BCE95C8E-A2B6-2F57-AE18-C0C5C295EEE7}"/>
              </a:ext>
            </a:extLst>
          </p:cNvPr>
          <p:cNvCxnSpPr>
            <a:cxnSpLocks/>
          </p:cNvCxnSpPr>
          <p:nvPr/>
        </p:nvCxnSpPr>
        <p:spPr>
          <a:xfrm>
            <a:off x="3132773" y="7506891"/>
            <a:ext cx="3744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639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92526"/>
        </a:solidFill>
        <a:effectLst/>
      </p:bgPr>
    </p:bg>
    <p:spTree>
      <p:nvGrpSpPr>
        <p:cNvPr id="1" name=""/>
        <p:cNvGrpSpPr/>
        <p:nvPr/>
      </p:nvGrpSpPr>
      <p:grpSpPr>
        <a:xfrm>
          <a:off x="0" y="0"/>
          <a:ext cx="0" cy="0"/>
          <a:chOff x="0" y="0"/>
          <a:chExt cx="0" cy="0"/>
        </a:xfrm>
      </p:grpSpPr>
      <p:pic>
        <p:nvPicPr>
          <p:cNvPr id="197" name="Picture 196" descr="A crowd of people&#10;&#10;Description automatically generated">
            <a:extLst>
              <a:ext uri="{FF2B5EF4-FFF2-40B4-BE49-F238E27FC236}">
                <a16:creationId xmlns:a16="http://schemas.microsoft.com/office/drawing/2014/main" id="{83CD2A12-1487-4B76-B035-BE7F03129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4630400" cy="8698407"/>
          </a:xfrm>
          <a:prstGeom prst="rect">
            <a:avLst/>
          </a:prstGeom>
        </p:spPr>
      </p:pic>
      <p:sp>
        <p:nvSpPr>
          <p:cNvPr id="225" name="AutoShape 3">
            <a:extLst>
              <a:ext uri="{FF2B5EF4-FFF2-40B4-BE49-F238E27FC236}">
                <a16:creationId xmlns:a16="http://schemas.microsoft.com/office/drawing/2014/main" id="{10019B9C-71DC-4E8E-8611-236248FAD607}"/>
              </a:ext>
            </a:extLst>
          </p:cNvPr>
          <p:cNvSpPr>
            <a:spLocks noChangeAspect="1" noChangeArrowheads="1" noTextEdit="1"/>
          </p:cNvSpPr>
          <p:nvPr/>
        </p:nvSpPr>
        <p:spPr bwMode="auto">
          <a:xfrm>
            <a:off x="-13592" y="-8808"/>
            <a:ext cx="14631805" cy="8737315"/>
          </a:xfrm>
          <a:prstGeom prst="rect">
            <a:avLst/>
          </a:prstGeom>
          <a:solidFill>
            <a:schemeClr val="tx1">
              <a:lumMod val="95000"/>
              <a:lumOff val="5000"/>
              <a:alpha val="6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2">
            <a:extLst>
              <a:ext uri="{FF2B5EF4-FFF2-40B4-BE49-F238E27FC236}">
                <a16:creationId xmlns:a16="http://schemas.microsoft.com/office/drawing/2014/main" id="{FFFA61E7-F555-4D8E-83E9-E8099A17AC4A}"/>
              </a:ext>
            </a:extLst>
          </p:cNvPr>
          <p:cNvGrpSpPr/>
          <p:nvPr/>
        </p:nvGrpSpPr>
        <p:grpSpPr>
          <a:xfrm>
            <a:off x="10671637" y="5585804"/>
            <a:ext cx="1154866" cy="1092931"/>
            <a:chOff x="8248920" y="3864852"/>
            <a:chExt cx="994077" cy="981327"/>
          </a:xfrm>
        </p:grpSpPr>
        <p:sp>
          <p:nvSpPr>
            <p:cNvPr id="29" name="Oval 28">
              <a:extLst>
                <a:ext uri="{FF2B5EF4-FFF2-40B4-BE49-F238E27FC236}">
                  <a16:creationId xmlns:a16="http://schemas.microsoft.com/office/drawing/2014/main" id="{6FF6A580-A7DD-44C2-AFBC-2538E1EADFEA}"/>
                </a:ext>
              </a:extLst>
            </p:cNvPr>
            <p:cNvSpPr/>
            <p:nvPr/>
          </p:nvSpPr>
          <p:spPr>
            <a:xfrm>
              <a:off x="8248920" y="3864852"/>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dirty="0"/>
            </a:p>
          </p:txBody>
        </p:sp>
        <p:pic>
          <p:nvPicPr>
            <p:cNvPr id="2" name="Picture 1">
              <a:extLst>
                <a:ext uri="{FF2B5EF4-FFF2-40B4-BE49-F238E27FC236}">
                  <a16:creationId xmlns:a16="http://schemas.microsoft.com/office/drawing/2014/main" id="{094E28B4-E87C-49EA-91E7-4B9786F76A69}"/>
                </a:ext>
              </a:extLst>
            </p:cNvPr>
            <p:cNvPicPr>
              <a:picLocks noChangeAspect="1"/>
            </p:cNvPicPr>
            <p:nvPr/>
          </p:nvPicPr>
          <p:blipFill>
            <a:blip r:embed="rId3"/>
            <a:stretch>
              <a:fillRect/>
            </a:stretch>
          </p:blipFill>
          <p:spPr>
            <a:xfrm>
              <a:off x="8370316" y="4072247"/>
              <a:ext cx="751284" cy="566536"/>
            </a:xfrm>
            <a:prstGeom prst="rect">
              <a:avLst/>
            </a:prstGeom>
          </p:spPr>
        </p:pic>
      </p:grpSp>
      <p:grpSp>
        <p:nvGrpSpPr>
          <p:cNvPr id="7" name="Group 6">
            <a:extLst>
              <a:ext uri="{FF2B5EF4-FFF2-40B4-BE49-F238E27FC236}">
                <a16:creationId xmlns:a16="http://schemas.microsoft.com/office/drawing/2014/main" id="{A73A8395-7B95-474F-B6E6-E0EB7CDEFE77}"/>
              </a:ext>
            </a:extLst>
          </p:cNvPr>
          <p:cNvGrpSpPr/>
          <p:nvPr/>
        </p:nvGrpSpPr>
        <p:grpSpPr>
          <a:xfrm>
            <a:off x="6815732" y="2973095"/>
            <a:ext cx="1116413" cy="1095112"/>
            <a:chOff x="8391703" y="1784480"/>
            <a:chExt cx="994077" cy="981327"/>
          </a:xfrm>
        </p:grpSpPr>
        <p:sp>
          <p:nvSpPr>
            <p:cNvPr id="50" name="Oval 49">
              <a:extLst>
                <a:ext uri="{FF2B5EF4-FFF2-40B4-BE49-F238E27FC236}">
                  <a16:creationId xmlns:a16="http://schemas.microsoft.com/office/drawing/2014/main" id="{1FB02E9B-D5A8-4E68-A8FD-FE93C06970ED}"/>
                </a:ext>
              </a:extLst>
            </p:cNvPr>
            <p:cNvSpPr/>
            <p:nvPr/>
          </p:nvSpPr>
          <p:spPr>
            <a:xfrm>
              <a:off x="8391703" y="1784480"/>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4" name="Picture 3">
              <a:extLst>
                <a:ext uri="{FF2B5EF4-FFF2-40B4-BE49-F238E27FC236}">
                  <a16:creationId xmlns:a16="http://schemas.microsoft.com/office/drawing/2014/main" id="{3AA267BA-627A-4FA3-8C8C-60B8F5D370DB}"/>
                </a:ext>
              </a:extLst>
            </p:cNvPr>
            <p:cNvPicPr>
              <a:picLocks noChangeAspect="1"/>
            </p:cNvPicPr>
            <p:nvPr/>
          </p:nvPicPr>
          <p:blipFill rotWithShape="1">
            <a:blip r:embed="rId4"/>
            <a:srcRect l="-64" t="12464" r="4943" b="7460"/>
            <a:stretch/>
          </p:blipFill>
          <p:spPr>
            <a:xfrm>
              <a:off x="8515329" y="1960691"/>
              <a:ext cx="746824" cy="628904"/>
            </a:xfrm>
            <a:prstGeom prst="rect">
              <a:avLst/>
            </a:prstGeom>
          </p:spPr>
        </p:pic>
      </p:grpSp>
      <p:grpSp>
        <p:nvGrpSpPr>
          <p:cNvPr id="10" name="Group 9">
            <a:extLst>
              <a:ext uri="{FF2B5EF4-FFF2-40B4-BE49-F238E27FC236}">
                <a16:creationId xmlns:a16="http://schemas.microsoft.com/office/drawing/2014/main" id="{27A60CEF-ED09-4827-A433-E2A7655E603E}"/>
              </a:ext>
            </a:extLst>
          </p:cNvPr>
          <p:cNvGrpSpPr/>
          <p:nvPr/>
        </p:nvGrpSpPr>
        <p:grpSpPr>
          <a:xfrm>
            <a:off x="5518299" y="2973095"/>
            <a:ext cx="1119725" cy="1095113"/>
            <a:chOff x="8391702" y="2821089"/>
            <a:chExt cx="994077" cy="981327"/>
          </a:xfrm>
        </p:grpSpPr>
        <p:sp>
          <p:nvSpPr>
            <p:cNvPr id="53" name="Oval 52">
              <a:extLst>
                <a:ext uri="{FF2B5EF4-FFF2-40B4-BE49-F238E27FC236}">
                  <a16:creationId xmlns:a16="http://schemas.microsoft.com/office/drawing/2014/main" id="{88FF8439-2DAC-4183-A164-53856AC82F1C}"/>
                </a:ext>
              </a:extLst>
            </p:cNvPr>
            <p:cNvSpPr/>
            <p:nvPr/>
          </p:nvSpPr>
          <p:spPr>
            <a:xfrm>
              <a:off x="8391702" y="2821089"/>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8" name="Picture 7">
              <a:extLst>
                <a:ext uri="{FF2B5EF4-FFF2-40B4-BE49-F238E27FC236}">
                  <a16:creationId xmlns:a16="http://schemas.microsoft.com/office/drawing/2014/main" id="{4691ECE2-8474-4F8A-9245-EB93A5622E7C}"/>
                </a:ext>
              </a:extLst>
            </p:cNvPr>
            <p:cNvPicPr>
              <a:picLocks noChangeAspect="1"/>
            </p:cNvPicPr>
            <p:nvPr/>
          </p:nvPicPr>
          <p:blipFill>
            <a:blip r:embed="rId5"/>
            <a:stretch>
              <a:fillRect/>
            </a:stretch>
          </p:blipFill>
          <p:spPr>
            <a:xfrm>
              <a:off x="8551110" y="3006796"/>
              <a:ext cx="675261" cy="609913"/>
            </a:xfrm>
            <a:prstGeom prst="rect">
              <a:avLst/>
            </a:prstGeom>
          </p:spPr>
        </p:pic>
      </p:grpSp>
      <p:grpSp>
        <p:nvGrpSpPr>
          <p:cNvPr id="14" name="Group 13">
            <a:extLst>
              <a:ext uri="{FF2B5EF4-FFF2-40B4-BE49-F238E27FC236}">
                <a16:creationId xmlns:a16="http://schemas.microsoft.com/office/drawing/2014/main" id="{CDC0DE21-088A-43DC-AD2F-837A5F0BEBBA}"/>
              </a:ext>
            </a:extLst>
          </p:cNvPr>
          <p:cNvGrpSpPr/>
          <p:nvPr/>
        </p:nvGrpSpPr>
        <p:grpSpPr>
          <a:xfrm>
            <a:off x="4215735" y="1758254"/>
            <a:ext cx="1119726" cy="1095114"/>
            <a:chOff x="8189790" y="2952850"/>
            <a:chExt cx="994077" cy="981327"/>
          </a:xfrm>
        </p:grpSpPr>
        <p:sp>
          <p:nvSpPr>
            <p:cNvPr id="55" name="Oval 54">
              <a:extLst>
                <a:ext uri="{FF2B5EF4-FFF2-40B4-BE49-F238E27FC236}">
                  <a16:creationId xmlns:a16="http://schemas.microsoft.com/office/drawing/2014/main" id="{44ADF3E6-1924-4E89-90CE-0D0C9B8FA9A6}"/>
                </a:ext>
              </a:extLst>
            </p:cNvPr>
            <p:cNvSpPr/>
            <p:nvPr/>
          </p:nvSpPr>
          <p:spPr>
            <a:xfrm>
              <a:off x="8189790" y="2952850"/>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2" name="Picture 11">
              <a:extLst>
                <a:ext uri="{FF2B5EF4-FFF2-40B4-BE49-F238E27FC236}">
                  <a16:creationId xmlns:a16="http://schemas.microsoft.com/office/drawing/2014/main" id="{77F66FC8-EB08-4A7F-9888-E1E86E81673D}"/>
                </a:ext>
              </a:extLst>
            </p:cNvPr>
            <p:cNvPicPr>
              <a:picLocks noChangeAspect="1"/>
            </p:cNvPicPr>
            <p:nvPr/>
          </p:nvPicPr>
          <p:blipFill>
            <a:blip r:embed="rId6"/>
            <a:stretch>
              <a:fillRect/>
            </a:stretch>
          </p:blipFill>
          <p:spPr>
            <a:xfrm>
              <a:off x="8344367" y="3104056"/>
              <a:ext cx="684922" cy="678915"/>
            </a:xfrm>
            <a:prstGeom prst="rect">
              <a:avLst/>
            </a:prstGeom>
          </p:spPr>
        </p:pic>
      </p:grpSp>
      <p:grpSp>
        <p:nvGrpSpPr>
          <p:cNvPr id="57" name="Group 56">
            <a:extLst>
              <a:ext uri="{FF2B5EF4-FFF2-40B4-BE49-F238E27FC236}">
                <a16:creationId xmlns:a16="http://schemas.microsoft.com/office/drawing/2014/main" id="{331AFD0D-024A-44BC-B42A-186F2A605061}"/>
              </a:ext>
            </a:extLst>
          </p:cNvPr>
          <p:cNvGrpSpPr/>
          <p:nvPr/>
        </p:nvGrpSpPr>
        <p:grpSpPr>
          <a:xfrm>
            <a:off x="9409778" y="2978687"/>
            <a:ext cx="1124337" cy="1083929"/>
            <a:chOff x="8545310" y="2730058"/>
            <a:chExt cx="994077" cy="981327"/>
          </a:xfrm>
        </p:grpSpPr>
        <p:sp>
          <p:nvSpPr>
            <p:cNvPr id="56" name="Oval 55">
              <a:extLst>
                <a:ext uri="{FF2B5EF4-FFF2-40B4-BE49-F238E27FC236}">
                  <a16:creationId xmlns:a16="http://schemas.microsoft.com/office/drawing/2014/main" id="{282936E4-542B-474C-B801-DE21F7397E3B}"/>
                </a:ext>
              </a:extLst>
            </p:cNvPr>
            <p:cNvSpPr/>
            <p:nvPr/>
          </p:nvSpPr>
          <p:spPr>
            <a:xfrm>
              <a:off x="8545310" y="2730058"/>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24" name="Picture 23">
              <a:extLst>
                <a:ext uri="{FF2B5EF4-FFF2-40B4-BE49-F238E27FC236}">
                  <a16:creationId xmlns:a16="http://schemas.microsoft.com/office/drawing/2014/main" id="{63BFBC32-B006-4BFD-B5F7-6A6789B1A15E}"/>
                </a:ext>
              </a:extLst>
            </p:cNvPr>
            <p:cNvPicPr>
              <a:picLocks noChangeAspect="1"/>
            </p:cNvPicPr>
            <p:nvPr/>
          </p:nvPicPr>
          <p:blipFill>
            <a:blip r:embed="rId7"/>
            <a:stretch>
              <a:fillRect/>
            </a:stretch>
          </p:blipFill>
          <p:spPr>
            <a:xfrm>
              <a:off x="8713102" y="3089358"/>
              <a:ext cx="718806" cy="262726"/>
            </a:xfrm>
            <a:prstGeom prst="rect">
              <a:avLst/>
            </a:prstGeom>
          </p:spPr>
        </p:pic>
      </p:grpSp>
      <p:grpSp>
        <p:nvGrpSpPr>
          <p:cNvPr id="60" name="Group 59">
            <a:extLst>
              <a:ext uri="{FF2B5EF4-FFF2-40B4-BE49-F238E27FC236}">
                <a16:creationId xmlns:a16="http://schemas.microsoft.com/office/drawing/2014/main" id="{76B185B7-904D-424E-A5DA-8CD40116DEB6}"/>
              </a:ext>
            </a:extLst>
          </p:cNvPr>
          <p:cNvGrpSpPr/>
          <p:nvPr/>
        </p:nvGrpSpPr>
        <p:grpSpPr>
          <a:xfrm>
            <a:off x="1632887" y="1756674"/>
            <a:ext cx="1120945" cy="1098274"/>
            <a:chOff x="8141419" y="2174877"/>
            <a:chExt cx="994077" cy="981327"/>
          </a:xfrm>
        </p:grpSpPr>
        <p:sp>
          <p:nvSpPr>
            <p:cNvPr id="59" name="Oval 58">
              <a:extLst>
                <a:ext uri="{FF2B5EF4-FFF2-40B4-BE49-F238E27FC236}">
                  <a16:creationId xmlns:a16="http://schemas.microsoft.com/office/drawing/2014/main" id="{8A5D9BE8-32BB-4B2F-8AC3-640E553C9541}"/>
                </a:ext>
              </a:extLst>
            </p:cNvPr>
            <p:cNvSpPr/>
            <p:nvPr/>
          </p:nvSpPr>
          <p:spPr>
            <a:xfrm>
              <a:off x="8141419" y="217487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58" name="Picture 57">
              <a:extLst>
                <a:ext uri="{FF2B5EF4-FFF2-40B4-BE49-F238E27FC236}">
                  <a16:creationId xmlns:a16="http://schemas.microsoft.com/office/drawing/2014/main" id="{3D3651E4-D725-4777-80A6-256937819C4A}"/>
                </a:ext>
              </a:extLst>
            </p:cNvPr>
            <p:cNvPicPr>
              <a:picLocks noChangeAspect="1"/>
            </p:cNvPicPr>
            <p:nvPr/>
          </p:nvPicPr>
          <p:blipFill>
            <a:blip r:embed="rId8"/>
            <a:stretch>
              <a:fillRect/>
            </a:stretch>
          </p:blipFill>
          <p:spPr>
            <a:xfrm>
              <a:off x="8317475" y="2320849"/>
              <a:ext cx="632215" cy="684046"/>
            </a:xfrm>
            <a:prstGeom prst="rect">
              <a:avLst/>
            </a:prstGeom>
          </p:spPr>
        </p:pic>
      </p:grpSp>
      <p:grpSp>
        <p:nvGrpSpPr>
          <p:cNvPr id="63" name="Group 62">
            <a:extLst>
              <a:ext uri="{FF2B5EF4-FFF2-40B4-BE49-F238E27FC236}">
                <a16:creationId xmlns:a16="http://schemas.microsoft.com/office/drawing/2014/main" id="{751FED7E-6ECF-4C64-8357-701E9EC50AF0}"/>
              </a:ext>
            </a:extLst>
          </p:cNvPr>
          <p:cNvGrpSpPr/>
          <p:nvPr/>
        </p:nvGrpSpPr>
        <p:grpSpPr>
          <a:xfrm>
            <a:off x="319349" y="5585803"/>
            <a:ext cx="1149678" cy="1092932"/>
            <a:chOff x="8350058" y="2661731"/>
            <a:chExt cx="994077" cy="981327"/>
          </a:xfrm>
        </p:grpSpPr>
        <p:sp>
          <p:nvSpPr>
            <p:cNvPr id="61" name="Oval 60">
              <a:extLst>
                <a:ext uri="{FF2B5EF4-FFF2-40B4-BE49-F238E27FC236}">
                  <a16:creationId xmlns:a16="http://schemas.microsoft.com/office/drawing/2014/main" id="{4FD82CEE-5C78-4C1A-96B7-0B17DA28ED15}"/>
                </a:ext>
              </a:extLst>
            </p:cNvPr>
            <p:cNvSpPr/>
            <p:nvPr/>
          </p:nvSpPr>
          <p:spPr>
            <a:xfrm>
              <a:off x="8350058" y="2661731"/>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62" name="Picture 61">
              <a:extLst>
                <a:ext uri="{FF2B5EF4-FFF2-40B4-BE49-F238E27FC236}">
                  <a16:creationId xmlns:a16="http://schemas.microsoft.com/office/drawing/2014/main" id="{1B6893BC-EBF4-43D6-8778-2BD901D21BD4}"/>
                </a:ext>
              </a:extLst>
            </p:cNvPr>
            <p:cNvPicPr>
              <a:picLocks noChangeAspect="1"/>
            </p:cNvPicPr>
            <p:nvPr/>
          </p:nvPicPr>
          <p:blipFill>
            <a:blip r:embed="rId9"/>
            <a:stretch>
              <a:fillRect/>
            </a:stretch>
          </p:blipFill>
          <p:spPr>
            <a:xfrm>
              <a:off x="8440027" y="3039848"/>
              <a:ext cx="814137" cy="225091"/>
            </a:xfrm>
            <a:prstGeom prst="rect">
              <a:avLst/>
            </a:prstGeom>
          </p:spPr>
        </p:pic>
      </p:grpSp>
      <p:grpSp>
        <p:nvGrpSpPr>
          <p:cNvPr id="69" name="Group 68">
            <a:extLst>
              <a:ext uri="{FF2B5EF4-FFF2-40B4-BE49-F238E27FC236}">
                <a16:creationId xmlns:a16="http://schemas.microsoft.com/office/drawing/2014/main" id="{6515C5A3-3F3D-4DFF-925E-0E55A457ABDE}"/>
              </a:ext>
            </a:extLst>
          </p:cNvPr>
          <p:cNvGrpSpPr/>
          <p:nvPr/>
        </p:nvGrpSpPr>
        <p:grpSpPr>
          <a:xfrm>
            <a:off x="4213429" y="2970646"/>
            <a:ext cx="1124338" cy="1100011"/>
            <a:chOff x="7694740" y="2018871"/>
            <a:chExt cx="994077" cy="981327"/>
          </a:xfrm>
        </p:grpSpPr>
        <p:sp>
          <p:nvSpPr>
            <p:cNvPr id="67" name="Oval 66">
              <a:extLst>
                <a:ext uri="{FF2B5EF4-FFF2-40B4-BE49-F238E27FC236}">
                  <a16:creationId xmlns:a16="http://schemas.microsoft.com/office/drawing/2014/main" id="{718536D4-70FF-41E9-AF60-F675F4D067C4}"/>
                </a:ext>
              </a:extLst>
            </p:cNvPr>
            <p:cNvSpPr/>
            <p:nvPr/>
          </p:nvSpPr>
          <p:spPr>
            <a:xfrm>
              <a:off x="7694740" y="2018871"/>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68" name="Picture 67">
              <a:extLst>
                <a:ext uri="{FF2B5EF4-FFF2-40B4-BE49-F238E27FC236}">
                  <a16:creationId xmlns:a16="http://schemas.microsoft.com/office/drawing/2014/main" id="{0A6D685E-3449-478D-BE27-FDD1FA331D17}"/>
                </a:ext>
              </a:extLst>
            </p:cNvPr>
            <p:cNvPicPr>
              <a:picLocks noChangeAspect="1"/>
            </p:cNvPicPr>
            <p:nvPr/>
          </p:nvPicPr>
          <p:blipFill>
            <a:blip r:embed="rId10"/>
            <a:stretch>
              <a:fillRect/>
            </a:stretch>
          </p:blipFill>
          <p:spPr>
            <a:xfrm>
              <a:off x="7918616" y="2159432"/>
              <a:ext cx="546324" cy="700205"/>
            </a:xfrm>
            <a:prstGeom prst="rect">
              <a:avLst/>
            </a:prstGeom>
          </p:spPr>
        </p:pic>
      </p:grpSp>
      <p:grpSp>
        <p:nvGrpSpPr>
          <p:cNvPr id="72" name="Group 71">
            <a:extLst>
              <a:ext uri="{FF2B5EF4-FFF2-40B4-BE49-F238E27FC236}">
                <a16:creationId xmlns:a16="http://schemas.microsoft.com/office/drawing/2014/main" id="{893D9769-A594-410A-8D41-144DEA7E1711}"/>
              </a:ext>
            </a:extLst>
          </p:cNvPr>
          <p:cNvGrpSpPr/>
          <p:nvPr/>
        </p:nvGrpSpPr>
        <p:grpSpPr>
          <a:xfrm>
            <a:off x="6816871" y="5582545"/>
            <a:ext cx="1114135" cy="1099448"/>
            <a:chOff x="7505375" y="1566446"/>
            <a:chExt cx="994077" cy="981327"/>
          </a:xfrm>
        </p:grpSpPr>
        <p:sp>
          <p:nvSpPr>
            <p:cNvPr id="70" name="Oval 69">
              <a:extLst>
                <a:ext uri="{FF2B5EF4-FFF2-40B4-BE49-F238E27FC236}">
                  <a16:creationId xmlns:a16="http://schemas.microsoft.com/office/drawing/2014/main" id="{85B0EE52-201B-4E3E-9DDC-3340865108F7}"/>
                </a:ext>
              </a:extLst>
            </p:cNvPr>
            <p:cNvSpPr/>
            <p:nvPr/>
          </p:nvSpPr>
          <p:spPr>
            <a:xfrm>
              <a:off x="7505375" y="1566446"/>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71" name="Picture 70">
              <a:extLst>
                <a:ext uri="{FF2B5EF4-FFF2-40B4-BE49-F238E27FC236}">
                  <a16:creationId xmlns:a16="http://schemas.microsoft.com/office/drawing/2014/main" id="{511F8AA2-A130-48A8-9AE2-776DCCBA0EB8}"/>
                </a:ext>
              </a:extLst>
            </p:cNvPr>
            <p:cNvPicPr>
              <a:picLocks noChangeAspect="1"/>
            </p:cNvPicPr>
            <p:nvPr/>
          </p:nvPicPr>
          <p:blipFill>
            <a:blip r:embed="rId11"/>
            <a:stretch>
              <a:fillRect/>
            </a:stretch>
          </p:blipFill>
          <p:spPr>
            <a:xfrm>
              <a:off x="7667278" y="1728152"/>
              <a:ext cx="670270" cy="657915"/>
            </a:xfrm>
            <a:prstGeom prst="rect">
              <a:avLst/>
            </a:prstGeom>
          </p:spPr>
        </p:pic>
      </p:grpSp>
      <p:grpSp>
        <p:nvGrpSpPr>
          <p:cNvPr id="75" name="Group 74">
            <a:extLst>
              <a:ext uri="{FF2B5EF4-FFF2-40B4-BE49-F238E27FC236}">
                <a16:creationId xmlns:a16="http://schemas.microsoft.com/office/drawing/2014/main" id="{5606A159-F784-4D04-8956-BDB48D8AB4ED}"/>
              </a:ext>
            </a:extLst>
          </p:cNvPr>
          <p:cNvGrpSpPr/>
          <p:nvPr/>
        </p:nvGrpSpPr>
        <p:grpSpPr>
          <a:xfrm>
            <a:off x="4215126" y="7013864"/>
            <a:ext cx="1120945" cy="1089718"/>
            <a:chOff x="7429331" y="1805940"/>
            <a:chExt cx="994077" cy="981327"/>
          </a:xfrm>
        </p:grpSpPr>
        <p:sp>
          <p:nvSpPr>
            <p:cNvPr id="73" name="Oval 72">
              <a:extLst>
                <a:ext uri="{FF2B5EF4-FFF2-40B4-BE49-F238E27FC236}">
                  <a16:creationId xmlns:a16="http://schemas.microsoft.com/office/drawing/2014/main" id="{95119628-7F51-43EB-835F-3A9CA1A9F4BA}"/>
                </a:ext>
              </a:extLst>
            </p:cNvPr>
            <p:cNvSpPr/>
            <p:nvPr/>
          </p:nvSpPr>
          <p:spPr>
            <a:xfrm>
              <a:off x="7429331" y="1805940"/>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74" name="Picture 73">
              <a:extLst>
                <a:ext uri="{FF2B5EF4-FFF2-40B4-BE49-F238E27FC236}">
                  <a16:creationId xmlns:a16="http://schemas.microsoft.com/office/drawing/2014/main" id="{7C34E943-5360-4E85-AB07-45EA96E2D4DE}"/>
                </a:ext>
              </a:extLst>
            </p:cNvPr>
            <p:cNvPicPr>
              <a:picLocks noChangeAspect="1"/>
            </p:cNvPicPr>
            <p:nvPr/>
          </p:nvPicPr>
          <p:blipFill>
            <a:blip r:embed="rId12"/>
            <a:stretch>
              <a:fillRect/>
            </a:stretch>
          </p:blipFill>
          <p:spPr>
            <a:xfrm>
              <a:off x="7487704" y="2139645"/>
              <a:ext cx="877331" cy="313916"/>
            </a:xfrm>
            <a:prstGeom prst="rect">
              <a:avLst/>
            </a:prstGeom>
          </p:spPr>
        </p:pic>
      </p:grpSp>
      <p:grpSp>
        <p:nvGrpSpPr>
          <p:cNvPr id="78" name="Group 77">
            <a:extLst>
              <a:ext uri="{FF2B5EF4-FFF2-40B4-BE49-F238E27FC236}">
                <a16:creationId xmlns:a16="http://schemas.microsoft.com/office/drawing/2014/main" id="{1A088C57-25FF-4156-BC71-537652F82CD3}"/>
              </a:ext>
            </a:extLst>
          </p:cNvPr>
          <p:cNvGrpSpPr/>
          <p:nvPr/>
        </p:nvGrpSpPr>
        <p:grpSpPr>
          <a:xfrm>
            <a:off x="2926712" y="4274321"/>
            <a:ext cx="1116413" cy="1100010"/>
            <a:chOff x="7476625" y="1916549"/>
            <a:chExt cx="994077" cy="981327"/>
          </a:xfrm>
        </p:grpSpPr>
        <p:sp>
          <p:nvSpPr>
            <p:cNvPr id="76" name="Oval 75">
              <a:extLst>
                <a:ext uri="{FF2B5EF4-FFF2-40B4-BE49-F238E27FC236}">
                  <a16:creationId xmlns:a16="http://schemas.microsoft.com/office/drawing/2014/main" id="{7A2A679E-0A1D-41CC-9632-2C4EFA0F6CAF}"/>
                </a:ext>
              </a:extLst>
            </p:cNvPr>
            <p:cNvSpPr/>
            <p:nvPr/>
          </p:nvSpPr>
          <p:spPr>
            <a:xfrm>
              <a:off x="7476625" y="1916549"/>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77" name="Picture 76">
              <a:extLst>
                <a:ext uri="{FF2B5EF4-FFF2-40B4-BE49-F238E27FC236}">
                  <a16:creationId xmlns:a16="http://schemas.microsoft.com/office/drawing/2014/main" id="{42444368-7B38-4C9D-A3F4-9E9A87E547C7}"/>
                </a:ext>
              </a:extLst>
            </p:cNvPr>
            <p:cNvPicPr>
              <a:picLocks noChangeAspect="1"/>
            </p:cNvPicPr>
            <p:nvPr/>
          </p:nvPicPr>
          <p:blipFill rotWithShape="1">
            <a:blip r:embed="rId13"/>
            <a:srcRect r="8931"/>
            <a:stretch/>
          </p:blipFill>
          <p:spPr>
            <a:xfrm>
              <a:off x="7627856" y="2096215"/>
              <a:ext cx="691616" cy="621995"/>
            </a:xfrm>
            <a:prstGeom prst="rect">
              <a:avLst/>
            </a:prstGeom>
          </p:spPr>
        </p:pic>
      </p:grpSp>
      <p:grpSp>
        <p:nvGrpSpPr>
          <p:cNvPr id="81" name="Group 80">
            <a:extLst>
              <a:ext uri="{FF2B5EF4-FFF2-40B4-BE49-F238E27FC236}">
                <a16:creationId xmlns:a16="http://schemas.microsoft.com/office/drawing/2014/main" id="{3B178506-FA0F-4FCA-B5EB-77F38677C60D}"/>
              </a:ext>
            </a:extLst>
          </p:cNvPr>
          <p:cNvGrpSpPr/>
          <p:nvPr/>
        </p:nvGrpSpPr>
        <p:grpSpPr>
          <a:xfrm>
            <a:off x="11980398" y="1758255"/>
            <a:ext cx="1119724" cy="1095112"/>
            <a:chOff x="6904822" y="3591126"/>
            <a:chExt cx="994077" cy="981327"/>
          </a:xfrm>
        </p:grpSpPr>
        <p:sp>
          <p:nvSpPr>
            <p:cNvPr id="79" name="Oval 78">
              <a:extLst>
                <a:ext uri="{FF2B5EF4-FFF2-40B4-BE49-F238E27FC236}">
                  <a16:creationId xmlns:a16="http://schemas.microsoft.com/office/drawing/2014/main" id="{B9DB44A6-1460-4ADB-8D1E-CDBCDE0A10D8}"/>
                </a:ext>
              </a:extLst>
            </p:cNvPr>
            <p:cNvSpPr/>
            <p:nvPr/>
          </p:nvSpPr>
          <p:spPr>
            <a:xfrm>
              <a:off x="6904822" y="3591126"/>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80" name="Picture 79">
              <a:extLst>
                <a:ext uri="{FF2B5EF4-FFF2-40B4-BE49-F238E27FC236}">
                  <a16:creationId xmlns:a16="http://schemas.microsoft.com/office/drawing/2014/main" id="{5DE4721D-23AA-47D7-A70A-083AA42DF49D}"/>
                </a:ext>
              </a:extLst>
            </p:cNvPr>
            <p:cNvPicPr>
              <a:picLocks noChangeAspect="1"/>
            </p:cNvPicPr>
            <p:nvPr/>
          </p:nvPicPr>
          <p:blipFill rotWithShape="1">
            <a:blip r:embed="rId14"/>
            <a:srcRect r="13400" b="16547"/>
            <a:stretch/>
          </p:blipFill>
          <p:spPr>
            <a:xfrm>
              <a:off x="7025640" y="3769994"/>
              <a:ext cx="731520" cy="640080"/>
            </a:xfrm>
            <a:prstGeom prst="rect">
              <a:avLst/>
            </a:prstGeom>
          </p:spPr>
        </p:pic>
      </p:grpSp>
      <p:grpSp>
        <p:nvGrpSpPr>
          <p:cNvPr id="84" name="Group 83">
            <a:extLst>
              <a:ext uri="{FF2B5EF4-FFF2-40B4-BE49-F238E27FC236}">
                <a16:creationId xmlns:a16="http://schemas.microsoft.com/office/drawing/2014/main" id="{2908FF13-B63E-4B79-B0B4-66D04FF9DBDD}"/>
              </a:ext>
            </a:extLst>
          </p:cNvPr>
          <p:cNvGrpSpPr/>
          <p:nvPr/>
        </p:nvGrpSpPr>
        <p:grpSpPr>
          <a:xfrm>
            <a:off x="8109565" y="2975663"/>
            <a:ext cx="1124338" cy="1089977"/>
            <a:chOff x="8234633" y="2961016"/>
            <a:chExt cx="994077" cy="981327"/>
          </a:xfrm>
        </p:grpSpPr>
        <p:sp>
          <p:nvSpPr>
            <p:cNvPr id="82" name="Oval 81">
              <a:extLst>
                <a:ext uri="{FF2B5EF4-FFF2-40B4-BE49-F238E27FC236}">
                  <a16:creationId xmlns:a16="http://schemas.microsoft.com/office/drawing/2014/main" id="{FCE2C222-95A2-4B44-8DCF-1ADA2E26EAAD}"/>
                </a:ext>
              </a:extLst>
            </p:cNvPr>
            <p:cNvSpPr/>
            <p:nvPr/>
          </p:nvSpPr>
          <p:spPr>
            <a:xfrm>
              <a:off x="8234633" y="2961016"/>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83" name="Picture 82">
              <a:extLst>
                <a:ext uri="{FF2B5EF4-FFF2-40B4-BE49-F238E27FC236}">
                  <a16:creationId xmlns:a16="http://schemas.microsoft.com/office/drawing/2014/main" id="{39180828-4A60-4258-809E-5B4663706589}"/>
                </a:ext>
              </a:extLst>
            </p:cNvPr>
            <p:cNvPicPr>
              <a:picLocks noChangeAspect="1"/>
            </p:cNvPicPr>
            <p:nvPr/>
          </p:nvPicPr>
          <p:blipFill>
            <a:blip r:embed="rId15"/>
            <a:stretch>
              <a:fillRect/>
            </a:stretch>
          </p:blipFill>
          <p:spPr>
            <a:xfrm>
              <a:off x="8326200" y="3253917"/>
              <a:ext cx="772080" cy="428709"/>
            </a:xfrm>
            <a:prstGeom prst="rect">
              <a:avLst/>
            </a:prstGeom>
          </p:spPr>
        </p:pic>
      </p:grpSp>
      <p:grpSp>
        <p:nvGrpSpPr>
          <p:cNvPr id="90" name="Group 89">
            <a:extLst>
              <a:ext uri="{FF2B5EF4-FFF2-40B4-BE49-F238E27FC236}">
                <a16:creationId xmlns:a16="http://schemas.microsoft.com/office/drawing/2014/main" id="{6E67F8D9-F140-4D68-A455-D6B3D6174948}"/>
              </a:ext>
            </a:extLst>
          </p:cNvPr>
          <p:cNvGrpSpPr/>
          <p:nvPr/>
        </p:nvGrpSpPr>
        <p:grpSpPr>
          <a:xfrm>
            <a:off x="4233257" y="5622006"/>
            <a:ext cx="1119725" cy="1095113"/>
            <a:chOff x="8102323" y="2983333"/>
            <a:chExt cx="994077" cy="981327"/>
          </a:xfrm>
        </p:grpSpPr>
        <p:sp>
          <p:nvSpPr>
            <p:cNvPr id="88" name="Oval 87">
              <a:extLst>
                <a:ext uri="{FF2B5EF4-FFF2-40B4-BE49-F238E27FC236}">
                  <a16:creationId xmlns:a16="http://schemas.microsoft.com/office/drawing/2014/main" id="{05122A6F-E594-4C74-BEA0-A51593E46AD4}"/>
                </a:ext>
              </a:extLst>
            </p:cNvPr>
            <p:cNvSpPr/>
            <p:nvPr/>
          </p:nvSpPr>
          <p:spPr>
            <a:xfrm>
              <a:off x="8102323" y="2983333"/>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89" name="Picture 88">
              <a:extLst>
                <a:ext uri="{FF2B5EF4-FFF2-40B4-BE49-F238E27FC236}">
                  <a16:creationId xmlns:a16="http://schemas.microsoft.com/office/drawing/2014/main" id="{3FD02967-2D06-43F1-9983-573B85A044DC}"/>
                </a:ext>
              </a:extLst>
            </p:cNvPr>
            <p:cNvPicPr>
              <a:picLocks noChangeAspect="1"/>
            </p:cNvPicPr>
            <p:nvPr/>
          </p:nvPicPr>
          <p:blipFill>
            <a:blip r:embed="rId16"/>
            <a:stretch>
              <a:fillRect/>
            </a:stretch>
          </p:blipFill>
          <p:spPr>
            <a:xfrm>
              <a:off x="8220139" y="3195892"/>
              <a:ext cx="793264" cy="509051"/>
            </a:xfrm>
            <a:prstGeom prst="rect">
              <a:avLst/>
            </a:prstGeom>
          </p:spPr>
        </p:pic>
      </p:grpSp>
      <p:grpSp>
        <p:nvGrpSpPr>
          <p:cNvPr id="93" name="Group 92">
            <a:extLst>
              <a:ext uri="{FF2B5EF4-FFF2-40B4-BE49-F238E27FC236}">
                <a16:creationId xmlns:a16="http://schemas.microsoft.com/office/drawing/2014/main" id="{799F96B4-05FD-4F1A-AA94-0A6A190F420A}"/>
              </a:ext>
            </a:extLst>
          </p:cNvPr>
          <p:cNvGrpSpPr/>
          <p:nvPr/>
        </p:nvGrpSpPr>
        <p:grpSpPr>
          <a:xfrm>
            <a:off x="8111873" y="1760823"/>
            <a:ext cx="1119723" cy="1089976"/>
            <a:chOff x="8130555" y="3164723"/>
            <a:chExt cx="994077" cy="981327"/>
          </a:xfrm>
        </p:grpSpPr>
        <p:sp>
          <p:nvSpPr>
            <p:cNvPr id="91" name="Oval 90">
              <a:extLst>
                <a:ext uri="{FF2B5EF4-FFF2-40B4-BE49-F238E27FC236}">
                  <a16:creationId xmlns:a16="http://schemas.microsoft.com/office/drawing/2014/main" id="{560B11F3-86EE-49FB-A43F-F743C465B1DB}"/>
                </a:ext>
              </a:extLst>
            </p:cNvPr>
            <p:cNvSpPr/>
            <p:nvPr/>
          </p:nvSpPr>
          <p:spPr>
            <a:xfrm>
              <a:off x="8130555" y="3164723"/>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92" name="Picture 91">
              <a:extLst>
                <a:ext uri="{FF2B5EF4-FFF2-40B4-BE49-F238E27FC236}">
                  <a16:creationId xmlns:a16="http://schemas.microsoft.com/office/drawing/2014/main" id="{8F3DF3BA-79E8-4372-A1D0-84FCD55578E2}"/>
                </a:ext>
              </a:extLst>
            </p:cNvPr>
            <p:cNvPicPr>
              <a:picLocks noChangeAspect="1"/>
            </p:cNvPicPr>
            <p:nvPr/>
          </p:nvPicPr>
          <p:blipFill>
            <a:blip r:embed="rId17"/>
            <a:stretch>
              <a:fillRect/>
            </a:stretch>
          </p:blipFill>
          <p:spPr>
            <a:xfrm>
              <a:off x="8282002" y="3337181"/>
              <a:ext cx="680106" cy="651499"/>
            </a:xfrm>
            <a:prstGeom prst="rect">
              <a:avLst/>
            </a:prstGeom>
          </p:spPr>
        </p:pic>
      </p:grpSp>
      <p:grpSp>
        <p:nvGrpSpPr>
          <p:cNvPr id="96" name="Group 95">
            <a:extLst>
              <a:ext uri="{FF2B5EF4-FFF2-40B4-BE49-F238E27FC236}">
                <a16:creationId xmlns:a16="http://schemas.microsoft.com/office/drawing/2014/main" id="{0AE6BB9C-FDB3-46E4-AEB3-F35733D7BDE5}"/>
              </a:ext>
            </a:extLst>
          </p:cNvPr>
          <p:cNvGrpSpPr/>
          <p:nvPr/>
        </p:nvGrpSpPr>
        <p:grpSpPr>
          <a:xfrm>
            <a:off x="10689209" y="1753214"/>
            <a:ext cx="1119723" cy="1105195"/>
            <a:chOff x="8301476" y="3591126"/>
            <a:chExt cx="994077" cy="981327"/>
          </a:xfrm>
        </p:grpSpPr>
        <p:sp>
          <p:nvSpPr>
            <p:cNvPr id="94" name="Oval 93">
              <a:extLst>
                <a:ext uri="{FF2B5EF4-FFF2-40B4-BE49-F238E27FC236}">
                  <a16:creationId xmlns:a16="http://schemas.microsoft.com/office/drawing/2014/main" id="{6FCB0D2F-ADF7-4BC7-87ED-DA393F0D472F}"/>
                </a:ext>
              </a:extLst>
            </p:cNvPr>
            <p:cNvSpPr/>
            <p:nvPr/>
          </p:nvSpPr>
          <p:spPr>
            <a:xfrm>
              <a:off x="8301476" y="3591126"/>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95" name="Picture 94">
              <a:extLst>
                <a:ext uri="{FF2B5EF4-FFF2-40B4-BE49-F238E27FC236}">
                  <a16:creationId xmlns:a16="http://schemas.microsoft.com/office/drawing/2014/main" id="{4827B9C0-6DB9-47E7-9F94-1EBAAF801280}"/>
                </a:ext>
              </a:extLst>
            </p:cNvPr>
            <p:cNvPicPr>
              <a:picLocks noChangeAspect="1"/>
            </p:cNvPicPr>
            <p:nvPr/>
          </p:nvPicPr>
          <p:blipFill>
            <a:blip r:embed="rId18"/>
            <a:stretch>
              <a:fillRect/>
            </a:stretch>
          </p:blipFill>
          <p:spPr>
            <a:xfrm>
              <a:off x="8438377" y="3750837"/>
              <a:ext cx="726953" cy="628317"/>
            </a:xfrm>
            <a:prstGeom prst="rect">
              <a:avLst/>
            </a:prstGeom>
          </p:spPr>
        </p:pic>
      </p:grpSp>
      <p:grpSp>
        <p:nvGrpSpPr>
          <p:cNvPr id="99" name="Group 98">
            <a:extLst>
              <a:ext uri="{FF2B5EF4-FFF2-40B4-BE49-F238E27FC236}">
                <a16:creationId xmlns:a16="http://schemas.microsoft.com/office/drawing/2014/main" id="{208F8214-61CC-4195-99D0-39F374F7EA55}"/>
              </a:ext>
            </a:extLst>
          </p:cNvPr>
          <p:cNvGrpSpPr/>
          <p:nvPr/>
        </p:nvGrpSpPr>
        <p:grpSpPr>
          <a:xfrm>
            <a:off x="2924446" y="1755806"/>
            <a:ext cx="1120945" cy="1100010"/>
            <a:chOff x="8281005" y="3406428"/>
            <a:chExt cx="994077" cy="981327"/>
          </a:xfrm>
        </p:grpSpPr>
        <p:sp>
          <p:nvSpPr>
            <p:cNvPr id="97" name="Oval 96">
              <a:extLst>
                <a:ext uri="{FF2B5EF4-FFF2-40B4-BE49-F238E27FC236}">
                  <a16:creationId xmlns:a16="http://schemas.microsoft.com/office/drawing/2014/main" id="{65572B8B-7D6B-4AAA-9A2F-87054E5C099A}"/>
                </a:ext>
              </a:extLst>
            </p:cNvPr>
            <p:cNvSpPr/>
            <p:nvPr/>
          </p:nvSpPr>
          <p:spPr>
            <a:xfrm>
              <a:off x="8281005" y="3406428"/>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98" name="Picture 97">
              <a:extLst>
                <a:ext uri="{FF2B5EF4-FFF2-40B4-BE49-F238E27FC236}">
                  <a16:creationId xmlns:a16="http://schemas.microsoft.com/office/drawing/2014/main" id="{56D952E1-5EB3-48E7-89B0-BB174D02F832}"/>
                </a:ext>
              </a:extLst>
            </p:cNvPr>
            <p:cNvPicPr>
              <a:picLocks noChangeAspect="1"/>
            </p:cNvPicPr>
            <p:nvPr/>
          </p:nvPicPr>
          <p:blipFill>
            <a:blip r:embed="rId19"/>
            <a:stretch>
              <a:fillRect/>
            </a:stretch>
          </p:blipFill>
          <p:spPr>
            <a:xfrm>
              <a:off x="8404286" y="3610916"/>
              <a:ext cx="746535" cy="526744"/>
            </a:xfrm>
            <a:prstGeom prst="rect">
              <a:avLst/>
            </a:prstGeom>
          </p:spPr>
        </p:pic>
      </p:grpSp>
      <p:grpSp>
        <p:nvGrpSpPr>
          <p:cNvPr id="102" name="Group 101">
            <a:extLst>
              <a:ext uri="{FF2B5EF4-FFF2-40B4-BE49-F238E27FC236}">
                <a16:creationId xmlns:a16="http://schemas.microsoft.com/office/drawing/2014/main" id="{3E8B69C1-EAB1-49CB-A7DD-905F2FD9F5E7}"/>
              </a:ext>
            </a:extLst>
          </p:cNvPr>
          <p:cNvGrpSpPr/>
          <p:nvPr/>
        </p:nvGrpSpPr>
        <p:grpSpPr>
          <a:xfrm>
            <a:off x="13364341" y="6985732"/>
            <a:ext cx="1116413" cy="1091985"/>
            <a:chOff x="7660333" y="2785570"/>
            <a:chExt cx="994077" cy="981327"/>
          </a:xfrm>
        </p:grpSpPr>
        <p:sp>
          <p:nvSpPr>
            <p:cNvPr id="100" name="Oval 99">
              <a:extLst>
                <a:ext uri="{FF2B5EF4-FFF2-40B4-BE49-F238E27FC236}">
                  <a16:creationId xmlns:a16="http://schemas.microsoft.com/office/drawing/2014/main" id="{511B2206-71D1-4C37-949B-43507EC9A4C0}"/>
                </a:ext>
              </a:extLst>
            </p:cNvPr>
            <p:cNvSpPr/>
            <p:nvPr/>
          </p:nvSpPr>
          <p:spPr>
            <a:xfrm>
              <a:off x="7660333" y="2785570"/>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01" name="Picture 100">
              <a:extLst>
                <a:ext uri="{FF2B5EF4-FFF2-40B4-BE49-F238E27FC236}">
                  <a16:creationId xmlns:a16="http://schemas.microsoft.com/office/drawing/2014/main" id="{B02E307E-0902-4AFB-B607-47E259C51465}"/>
                </a:ext>
              </a:extLst>
            </p:cNvPr>
            <p:cNvPicPr>
              <a:picLocks noChangeAspect="1"/>
            </p:cNvPicPr>
            <p:nvPr/>
          </p:nvPicPr>
          <p:blipFill>
            <a:blip r:embed="rId20"/>
            <a:stretch>
              <a:fillRect/>
            </a:stretch>
          </p:blipFill>
          <p:spPr>
            <a:xfrm>
              <a:off x="7749540" y="3015683"/>
              <a:ext cx="797475" cy="521100"/>
            </a:xfrm>
            <a:prstGeom prst="rect">
              <a:avLst/>
            </a:prstGeom>
          </p:spPr>
        </p:pic>
      </p:grpSp>
      <p:grpSp>
        <p:nvGrpSpPr>
          <p:cNvPr id="224" name="Group 223">
            <a:extLst>
              <a:ext uri="{FF2B5EF4-FFF2-40B4-BE49-F238E27FC236}">
                <a16:creationId xmlns:a16="http://schemas.microsoft.com/office/drawing/2014/main" id="{65896180-EEBD-496B-9A08-1B87D2B2E2D5}"/>
              </a:ext>
            </a:extLst>
          </p:cNvPr>
          <p:cNvGrpSpPr/>
          <p:nvPr/>
        </p:nvGrpSpPr>
        <p:grpSpPr>
          <a:xfrm>
            <a:off x="369985" y="7023340"/>
            <a:ext cx="1124337" cy="1100011"/>
            <a:chOff x="11082391" y="6193456"/>
            <a:chExt cx="994077" cy="981327"/>
          </a:xfrm>
        </p:grpSpPr>
        <p:sp>
          <p:nvSpPr>
            <p:cNvPr id="103" name="Oval 102">
              <a:extLst>
                <a:ext uri="{FF2B5EF4-FFF2-40B4-BE49-F238E27FC236}">
                  <a16:creationId xmlns:a16="http://schemas.microsoft.com/office/drawing/2014/main" id="{C9704A8B-2DAF-413E-AAAB-71467B11CDBF}"/>
                </a:ext>
              </a:extLst>
            </p:cNvPr>
            <p:cNvSpPr/>
            <p:nvPr/>
          </p:nvSpPr>
          <p:spPr>
            <a:xfrm>
              <a:off x="11082391" y="6193456"/>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04" name="Picture 103">
              <a:extLst>
                <a:ext uri="{FF2B5EF4-FFF2-40B4-BE49-F238E27FC236}">
                  <a16:creationId xmlns:a16="http://schemas.microsoft.com/office/drawing/2014/main" id="{081C7110-5EB5-42C7-9237-099774604A12}"/>
                </a:ext>
              </a:extLst>
            </p:cNvPr>
            <p:cNvPicPr>
              <a:picLocks noChangeAspect="1"/>
            </p:cNvPicPr>
            <p:nvPr/>
          </p:nvPicPr>
          <p:blipFill rotWithShape="1">
            <a:blip r:embed="rId21"/>
            <a:srcRect l="2546" t="14694" r="5025" b="26972"/>
            <a:stretch/>
          </p:blipFill>
          <p:spPr>
            <a:xfrm>
              <a:off x="11207909" y="6350027"/>
              <a:ext cx="760647" cy="640080"/>
            </a:xfrm>
            <a:prstGeom prst="rect">
              <a:avLst/>
            </a:prstGeom>
          </p:spPr>
        </p:pic>
      </p:grpSp>
      <p:grpSp>
        <p:nvGrpSpPr>
          <p:cNvPr id="108" name="Group 107">
            <a:extLst>
              <a:ext uri="{FF2B5EF4-FFF2-40B4-BE49-F238E27FC236}">
                <a16:creationId xmlns:a16="http://schemas.microsoft.com/office/drawing/2014/main" id="{361DCEF5-1900-4689-A9F6-D2871131D367}"/>
              </a:ext>
            </a:extLst>
          </p:cNvPr>
          <p:cNvGrpSpPr/>
          <p:nvPr/>
        </p:nvGrpSpPr>
        <p:grpSpPr>
          <a:xfrm>
            <a:off x="6813466" y="1755806"/>
            <a:ext cx="1120944" cy="1100010"/>
            <a:chOff x="7877996" y="3214279"/>
            <a:chExt cx="994077" cy="981327"/>
          </a:xfrm>
        </p:grpSpPr>
        <p:sp>
          <p:nvSpPr>
            <p:cNvPr id="106" name="Oval 105">
              <a:extLst>
                <a:ext uri="{FF2B5EF4-FFF2-40B4-BE49-F238E27FC236}">
                  <a16:creationId xmlns:a16="http://schemas.microsoft.com/office/drawing/2014/main" id="{38A91C7B-002E-46DA-9C84-8EF9EA3FDAF4}"/>
                </a:ext>
              </a:extLst>
            </p:cNvPr>
            <p:cNvSpPr/>
            <p:nvPr/>
          </p:nvSpPr>
          <p:spPr>
            <a:xfrm>
              <a:off x="7877996" y="3214279"/>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07" name="Picture 106">
              <a:extLst>
                <a:ext uri="{FF2B5EF4-FFF2-40B4-BE49-F238E27FC236}">
                  <a16:creationId xmlns:a16="http://schemas.microsoft.com/office/drawing/2014/main" id="{B8D97D4B-E42C-4AD7-A0FC-15C9F4C5FFC0}"/>
                </a:ext>
              </a:extLst>
            </p:cNvPr>
            <p:cNvPicPr>
              <a:picLocks noChangeAspect="1"/>
            </p:cNvPicPr>
            <p:nvPr/>
          </p:nvPicPr>
          <p:blipFill>
            <a:blip r:embed="rId22"/>
            <a:stretch>
              <a:fillRect/>
            </a:stretch>
          </p:blipFill>
          <p:spPr>
            <a:xfrm>
              <a:off x="8020549" y="3355178"/>
              <a:ext cx="708971" cy="699529"/>
            </a:xfrm>
            <a:prstGeom prst="rect">
              <a:avLst/>
            </a:prstGeom>
          </p:spPr>
        </p:pic>
      </p:grpSp>
      <p:grpSp>
        <p:nvGrpSpPr>
          <p:cNvPr id="111" name="Group 110">
            <a:extLst>
              <a:ext uri="{FF2B5EF4-FFF2-40B4-BE49-F238E27FC236}">
                <a16:creationId xmlns:a16="http://schemas.microsoft.com/office/drawing/2014/main" id="{1B46089D-B63C-4A41-BB5A-9F2A7BA36861}"/>
              </a:ext>
            </a:extLst>
          </p:cNvPr>
          <p:cNvGrpSpPr/>
          <p:nvPr/>
        </p:nvGrpSpPr>
        <p:grpSpPr>
          <a:xfrm>
            <a:off x="9412084" y="7006126"/>
            <a:ext cx="1119725" cy="1105195"/>
            <a:chOff x="7857565" y="3322182"/>
            <a:chExt cx="994077" cy="981327"/>
          </a:xfrm>
        </p:grpSpPr>
        <p:sp>
          <p:nvSpPr>
            <p:cNvPr id="109" name="Oval 108">
              <a:extLst>
                <a:ext uri="{FF2B5EF4-FFF2-40B4-BE49-F238E27FC236}">
                  <a16:creationId xmlns:a16="http://schemas.microsoft.com/office/drawing/2014/main" id="{9633AA34-FF4B-4B70-8ABA-4F88836429D4}"/>
                </a:ext>
              </a:extLst>
            </p:cNvPr>
            <p:cNvSpPr/>
            <p:nvPr/>
          </p:nvSpPr>
          <p:spPr>
            <a:xfrm>
              <a:off x="7857565" y="3322182"/>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10" name="Picture 109">
              <a:extLst>
                <a:ext uri="{FF2B5EF4-FFF2-40B4-BE49-F238E27FC236}">
                  <a16:creationId xmlns:a16="http://schemas.microsoft.com/office/drawing/2014/main" id="{9F8EA971-C4BC-46E0-B9A5-FF0F09B01274}"/>
                </a:ext>
              </a:extLst>
            </p:cNvPr>
            <p:cNvPicPr>
              <a:picLocks noChangeAspect="1"/>
            </p:cNvPicPr>
            <p:nvPr/>
          </p:nvPicPr>
          <p:blipFill>
            <a:blip r:embed="rId23"/>
            <a:stretch>
              <a:fillRect/>
            </a:stretch>
          </p:blipFill>
          <p:spPr>
            <a:xfrm>
              <a:off x="8140214" y="3426819"/>
              <a:ext cx="428779" cy="772052"/>
            </a:xfrm>
            <a:prstGeom prst="rect">
              <a:avLst/>
            </a:prstGeom>
          </p:spPr>
        </p:pic>
      </p:grpSp>
      <p:grpSp>
        <p:nvGrpSpPr>
          <p:cNvPr id="114" name="Group 113">
            <a:extLst>
              <a:ext uri="{FF2B5EF4-FFF2-40B4-BE49-F238E27FC236}">
                <a16:creationId xmlns:a16="http://schemas.microsoft.com/office/drawing/2014/main" id="{927AD38E-25F0-4D88-91D9-BD7A0A6B5E93}"/>
              </a:ext>
            </a:extLst>
          </p:cNvPr>
          <p:cNvGrpSpPr/>
          <p:nvPr/>
        </p:nvGrpSpPr>
        <p:grpSpPr>
          <a:xfrm>
            <a:off x="13365675" y="5572984"/>
            <a:ext cx="1119725" cy="1092932"/>
            <a:chOff x="7731488" y="3309476"/>
            <a:chExt cx="994077" cy="981327"/>
          </a:xfrm>
        </p:grpSpPr>
        <p:sp>
          <p:nvSpPr>
            <p:cNvPr id="112" name="Oval 111">
              <a:extLst>
                <a:ext uri="{FF2B5EF4-FFF2-40B4-BE49-F238E27FC236}">
                  <a16:creationId xmlns:a16="http://schemas.microsoft.com/office/drawing/2014/main" id="{12770920-59C2-4CAB-835B-E0ADC013245C}"/>
                </a:ext>
              </a:extLst>
            </p:cNvPr>
            <p:cNvSpPr/>
            <p:nvPr/>
          </p:nvSpPr>
          <p:spPr>
            <a:xfrm>
              <a:off x="7731488" y="3309476"/>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13" name="Picture 112">
              <a:extLst>
                <a:ext uri="{FF2B5EF4-FFF2-40B4-BE49-F238E27FC236}">
                  <a16:creationId xmlns:a16="http://schemas.microsoft.com/office/drawing/2014/main" id="{6A448F0A-D3C2-4904-B106-C021E1A50913}"/>
                </a:ext>
              </a:extLst>
            </p:cNvPr>
            <p:cNvPicPr>
              <a:picLocks noChangeAspect="1"/>
            </p:cNvPicPr>
            <p:nvPr/>
          </p:nvPicPr>
          <p:blipFill>
            <a:blip r:embed="rId24"/>
            <a:stretch>
              <a:fillRect/>
            </a:stretch>
          </p:blipFill>
          <p:spPr>
            <a:xfrm>
              <a:off x="7927200" y="3476451"/>
              <a:ext cx="602652" cy="647376"/>
            </a:xfrm>
            <a:prstGeom prst="rect">
              <a:avLst/>
            </a:prstGeom>
          </p:spPr>
        </p:pic>
      </p:grpSp>
      <p:grpSp>
        <p:nvGrpSpPr>
          <p:cNvPr id="117" name="Group 116">
            <a:extLst>
              <a:ext uri="{FF2B5EF4-FFF2-40B4-BE49-F238E27FC236}">
                <a16:creationId xmlns:a16="http://schemas.microsoft.com/office/drawing/2014/main" id="{33F535E2-8D93-4D49-BBA6-882FBF693BF2}"/>
              </a:ext>
            </a:extLst>
          </p:cNvPr>
          <p:cNvGrpSpPr/>
          <p:nvPr/>
        </p:nvGrpSpPr>
        <p:grpSpPr>
          <a:xfrm>
            <a:off x="11980398" y="5579837"/>
            <a:ext cx="1119724" cy="1104865"/>
            <a:chOff x="7984021" y="2883327"/>
            <a:chExt cx="994077" cy="981327"/>
          </a:xfrm>
        </p:grpSpPr>
        <p:sp>
          <p:nvSpPr>
            <p:cNvPr id="115" name="Oval 114">
              <a:extLst>
                <a:ext uri="{FF2B5EF4-FFF2-40B4-BE49-F238E27FC236}">
                  <a16:creationId xmlns:a16="http://schemas.microsoft.com/office/drawing/2014/main" id="{90013F22-65D6-471D-B9FC-E089552B376F}"/>
                </a:ext>
              </a:extLst>
            </p:cNvPr>
            <p:cNvSpPr/>
            <p:nvPr/>
          </p:nvSpPr>
          <p:spPr>
            <a:xfrm>
              <a:off x="7984021" y="288332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16" name="Picture 115">
              <a:extLst>
                <a:ext uri="{FF2B5EF4-FFF2-40B4-BE49-F238E27FC236}">
                  <a16:creationId xmlns:a16="http://schemas.microsoft.com/office/drawing/2014/main" id="{CB60457F-B852-4645-8E3D-2D171F91CDFE}"/>
                </a:ext>
              </a:extLst>
            </p:cNvPr>
            <p:cNvPicPr>
              <a:picLocks noChangeAspect="1"/>
            </p:cNvPicPr>
            <p:nvPr/>
          </p:nvPicPr>
          <p:blipFill rotWithShape="1">
            <a:blip r:embed="rId25"/>
            <a:srcRect l="-1" r="-3623" b="16024"/>
            <a:stretch/>
          </p:blipFill>
          <p:spPr>
            <a:xfrm>
              <a:off x="8107556" y="3075188"/>
              <a:ext cx="747007" cy="597605"/>
            </a:xfrm>
            <a:prstGeom prst="rect">
              <a:avLst/>
            </a:prstGeom>
          </p:spPr>
        </p:pic>
      </p:grpSp>
      <p:grpSp>
        <p:nvGrpSpPr>
          <p:cNvPr id="120" name="Group 119">
            <a:extLst>
              <a:ext uri="{FF2B5EF4-FFF2-40B4-BE49-F238E27FC236}">
                <a16:creationId xmlns:a16="http://schemas.microsoft.com/office/drawing/2014/main" id="{CC8E9332-0F92-4782-98E7-F97C0CD8C6AD}"/>
              </a:ext>
            </a:extLst>
          </p:cNvPr>
          <p:cNvGrpSpPr/>
          <p:nvPr/>
        </p:nvGrpSpPr>
        <p:grpSpPr>
          <a:xfrm>
            <a:off x="8114667" y="4276770"/>
            <a:ext cx="1114134" cy="1095113"/>
            <a:chOff x="7476662" y="2971431"/>
            <a:chExt cx="994077" cy="981327"/>
          </a:xfrm>
        </p:grpSpPr>
        <p:sp>
          <p:nvSpPr>
            <p:cNvPr id="118" name="Oval 117">
              <a:extLst>
                <a:ext uri="{FF2B5EF4-FFF2-40B4-BE49-F238E27FC236}">
                  <a16:creationId xmlns:a16="http://schemas.microsoft.com/office/drawing/2014/main" id="{1C18A501-E3BD-48E6-9C8D-1A237B4E3B9D}"/>
                </a:ext>
              </a:extLst>
            </p:cNvPr>
            <p:cNvSpPr/>
            <p:nvPr/>
          </p:nvSpPr>
          <p:spPr>
            <a:xfrm>
              <a:off x="7476662" y="2971431"/>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19" name="Picture 118">
              <a:extLst>
                <a:ext uri="{FF2B5EF4-FFF2-40B4-BE49-F238E27FC236}">
                  <a16:creationId xmlns:a16="http://schemas.microsoft.com/office/drawing/2014/main" id="{FB2E2574-D179-4530-8E43-331D4B0E7F62}"/>
                </a:ext>
              </a:extLst>
            </p:cNvPr>
            <p:cNvPicPr>
              <a:picLocks noChangeAspect="1"/>
            </p:cNvPicPr>
            <p:nvPr/>
          </p:nvPicPr>
          <p:blipFill rotWithShape="1">
            <a:blip r:embed="rId26"/>
            <a:srcRect l="14587" t="12416" r="11139" b="16516"/>
            <a:stretch/>
          </p:blipFill>
          <p:spPr>
            <a:xfrm>
              <a:off x="7593127" y="3177758"/>
              <a:ext cx="732521" cy="523229"/>
            </a:xfrm>
            <a:prstGeom prst="rect">
              <a:avLst/>
            </a:prstGeom>
          </p:spPr>
        </p:pic>
      </p:grpSp>
      <p:grpSp>
        <p:nvGrpSpPr>
          <p:cNvPr id="123" name="Group 122">
            <a:extLst>
              <a:ext uri="{FF2B5EF4-FFF2-40B4-BE49-F238E27FC236}">
                <a16:creationId xmlns:a16="http://schemas.microsoft.com/office/drawing/2014/main" id="{0A511D2C-CD7D-4434-884E-838E366FF5B8}"/>
              </a:ext>
            </a:extLst>
          </p:cNvPr>
          <p:cNvGrpSpPr/>
          <p:nvPr/>
        </p:nvGrpSpPr>
        <p:grpSpPr>
          <a:xfrm>
            <a:off x="5518299" y="7008718"/>
            <a:ext cx="1119725" cy="1100011"/>
            <a:chOff x="7601375" y="2393433"/>
            <a:chExt cx="994077" cy="981327"/>
          </a:xfrm>
        </p:grpSpPr>
        <p:sp>
          <p:nvSpPr>
            <p:cNvPr id="121" name="Oval 120">
              <a:extLst>
                <a:ext uri="{FF2B5EF4-FFF2-40B4-BE49-F238E27FC236}">
                  <a16:creationId xmlns:a16="http://schemas.microsoft.com/office/drawing/2014/main" id="{C22DD065-33FD-4A2E-AC3B-9CD5DE1D2849}"/>
                </a:ext>
              </a:extLst>
            </p:cNvPr>
            <p:cNvSpPr/>
            <p:nvPr/>
          </p:nvSpPr>
          <p:spPr>
            <a:xfrm>
              <a:off x="7601375" y="2393433"/>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22" name="Picture 121">
              <a:extLst>
                <a:ext uri="{FF2B5EF4-FFF2-40B4-BE49-F238E27FC236}">
                  <a16:creationId xmlns:a16="http://schemas.microsoft.com/office/drawing/2014/main" id="{039C01ED-FB96-4F25-8F7C-3AD9BFFE0038}"/>
                </a:ext>
              </a:extLst>
            </p:cNvPr>
            <p:cNvPicPr>
              <a:picLocks noChangeAspect="1"/>
            </p:cNvPicPr>
            <p:nvPr/>
          </p:nvPicPr>
          <p:blipFill rotWithShape="1">
            <a:blip r:embed="rId27"/>
            <a:srcRect t="16304" r="1944" b="10177"/>
            <a:stretch/>
          </p:blipFill>
          <p:spPr>
            <a:xfrm>
              <a:off x="7717482" y="2594610"/>
              <a:ext cx="756920" cy="567690"/>
            </a:xfrm>
            <a:prstGeom prst="rect">
              <a:avLst/>
            </a:prstGeom>
          </p:spPr>
        </p:pic>
      </p:grpSp>
      <p:grpSp>
        <p:nvGrpSpPr>
          <p:cNvPr id="126" name="Group 125">
            <a:extLst>
              <a:ext uri="{FF2B5EF4-FFF2-40B4-BE49-F238E27FC236}">
                <a16:creationId xmlns:a16="http://schemas.microsoft.com/office/drawing/2014/main" id="{3E43B55E-4D04-4684-B709-3B99486D2CF0}"/>
              </a:ext>
            </a:extLst>
          </p:cNvPr>
          <p:cNvGrpSpPr/>
          <p:nvPr/>
        </p:nvGrpSpPr>
        <p:grpSpPr>
          <a:xfrm>
            <a:off x="10691139" y="4288324"/>
            <a:ext cx="1124338" cy="1100011"/>
            <a:chOff x="7738834" y="2002006"/>
            <a:chExt cx="994077" cy="981327"/>
          </a:xfrm>
        </p:grpSpPr>
        <p:sp>
          <p:nvSpPr>
            <p:cNvPr id="124" name="Oval 123">
              <a:extLst>
                <a:ext uri="{FF2B5EF4-FFF2-40B4-BE49-F238E27FC236}">
                  <a16:creationId xmlns:a16="http://schemas.microsoft.com/office/drawing/2014/main" id="{06DE6B59-E88C-45B8-8773-AE7A81700084}"/>
                </a:ext>
              </a:extLst>
            </p:cNvPr>
            <p:cNvSpPr/>
            <p:nvPr/>
          </p:nvSpPr>
          <p:spPr>
            <a:xfrm>
              <a:off x="7738834" y="2002006"/>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25" name="Picture 124">
              <a:extLst>
                <a:ext uri="{FF2B5EF4-FFF2-40B4-BE49-F238E27FC236}">
                  <a16:creationId xmlns:a16="http://schemas.microsoft.com/office/drawing/2014/main" id="{02BE222E-8B16-414E-A27E-9D74B5F3795F}"/>
                </a:ext>
              </a:extLst>
            </p:cNvPr>
            <p:cNvPicPr>
              <a:picLocks noChangeAspect="1"/>
            </p:cNvPicPr>
            <p:nvPr/>
          </p:nvPicPr>
          <p:blipFill>
            <a:blip r:embed="rId28"/>
            <a:stretch>
              <a:fillRect/>
            </a:stretch>
          </p:blipFill>
          <p:spPr>
            <a:xfrm>
              <a:off x="7803675" y="2288292"/>
              <a:ext cx="878687" cy="369685"/>
            </a:xfrm>
            <a:prstGeom prst="rect">
              <a:avLst/>
            </a:prstGeom>
          </p:spPr>
        </p:pic>
      </p:grpSp>
      <p:grpSp>
        <p:nvGrpSpPr>
          <p:cNvPr id="129" name="Group 128">
            <a:extLst>
              <a:ext uri="{FF2B5EF4-FFF2-40B4-BE49-F238E27FC236}">
                <a16:creationId xmlns:a16="http://schemas.microsoft.com/office/drawing/2014/main" id="{255521E8-E856-47FA-996D-16C5BE899986}"/>
              </a:ext>
            </a:extLst>
          </p:cNvPr>
          <p:cNvGrpSpPr/>
          <p:nvPr/>
        </p:nvGrpSpPr>
        <p:grpSpPr>
          <a:xfrm>
            <a:off x="10689208" y="7011167"/>
            <a:ext cx="1119724" cy="1095112"/>
            <a:chOff x="7366731" y="2167313"/>
            <a:chExt cx="994077" cy="981327"/>
          </a:xfrm>
        </p:grpSpPr>
        <p:sp>
          <p:nvSpPr>
            <p:cNvPr id="127" name="Oval 126">
              <a:extLst>
                <a:ext uri="{FF2B5EF4-FFF2-40B4-BE49-F238E27FC236}">
                  <a16:creationId xmlns:a16="http://schemas.microsoft.com/office/drawing/2014/main" id="{BAF31967-8496-423E-A5E8-2A7B6C6F4143}"/>
                </a:ext>
              </a:extLst>
            </p:cNvPr>
            <p:cNvSpPr/>
            <p:nvPr/>
          </p:nvSpPr>
          <p:spPr>
            <a:xfrm>
              <a:off x="7366731" y="2167313"/>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28" name="Picture 127">
              <a:extLst>
                <a:ext uri="{FF2B5EF4-FFF2-40B4-BE49-F238E27FC236}">
                  <a16:creationId xmlns:a16="http://schemas.microsoft.com/office/drawing/2014/main" id="{A2AFCFC8-D5B7-4D75-AA03-CA3B03059B13}"/>
                </a:ext>
              </a:extLst>
            </p:cNvPr>
            <p:cNvPicPr>
              <a:picLocks noChangeAspect="1"/>
            </p:cNvPicPr>
            <p:nvPr/>
          </p:nvPicPr>
          <p:blipFill>
            <a:blip r:embed="rId29"/>
            <a:stretch>
              <a:fillRect/>
            </a:stretch>
          </p:blipFill>
          <p:spPr>
            <a:xfrm>
              <a:off x="7484167" y="2360042"/>
              <a:ext cx="771750" cy="572567"/>
            </a:xfrm>
            <a:prstGeom prst="rect">
              <a:avLst/>
            </a:prstGeom>
          </p:spPr>
        </p:pic>
      </p:grpSp>
      <p:grpSp>
        <p:nvGrpSpPr>
          <p:cNvPr id="134" name="Group 133">
            <a:extLst>
              <a:ext uri="{FF2B5EF4-FFF2-40B4-BE49-F238E27FC236}">
                <a16:creationId xmlns:a16="http://schemas.microsoft.com/office/drawing/2014/main" id="{451BFE1E-7EDE-4360-9EAE-5E177BFCF210}"/>
              </a:ext>
            </a:extLst>
          </p:cNvPr>
          <p:cNvGrpSpPr/>
          <p:nvPr/>
        </p:nvGrpSpPr>
        <p:grpSpPr>
          <a:xfrm>
            <a:off x="1632887" y="4276770"/>
            <a:ext cx="1120945" cy="1095112"/>
            <a:chOff x="7293098" y="2167313"/>
            <a:chExt cx="994077" cy="981327"/>
          </a:xfrm>
        </p:grpSpPr>
        <p:sp>
          <p:nvSpPr>
            <p:cNvPr id="130" name="Oval 129">
              <a:extLst>
                <a:ext uri="{FF2B5EF4-FFF2-40B4-BE49-F238E27FC236}">
                  <a16:creationId xmlns:a16="http://schemas.microsoft.com/office/drawing/2014/main" id="{3661BB1E-C990-4E6B-B4D0-9F45E421556B}"/>
                </a:ext>
              </a:extLst>
            </p:cNvPr>
            <p:cNvSpPr/>
            <p:nvPr/>
          </p:nvSpPr>
          <p:spPr>
            <a:xfrm>
              <a:off x="7293098" y="2167313"/>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33" name="Picture 132">
              <a:extLst>
                <a:ext uri="{FF2B5EF4-FFF2-40B4-BE49-F238E27FC236}">
                  <a16:creationId xmlns:a16="http://schemas.microsoft.com/office/drawing/2014/main" id="{EF274233-1521-4645-B223-ADA46220A61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60920" y="2457872"/>
              <a:ext cx="854060" cy="325356"/>
            </a:xfrm>
            <a:prstGeom prst="rect">
              <a:avLst/>
            </a:prstGeom>
          </p:spPr>
        </p:pic>
      </p:grpSp>
      <p:grpSp>
        <p:nvGrpSpPr>
          <p:cNvPr id="137" name="Group 136">
            <a:extLst>
              <a:ext uri="{FF2B5EF4-FFF2-40B4-BE49-F238E27FC236}">
                <a16:creationId xmlns:a16="http://schemas.microsoft.com/office/drawing/2014/main" id="{7C485042-8B81-4D6C-8034-70953ED5D376}"/>
              </a:ext>
            </a:extLst>
          </p:cNvPr>
          <p:cNvGrpSpPr/>
          <p:nvPr/>
        </p:nvGrpSpPr>
        <p:grpSpPr>
          <a:xfrm>
            <a:off x="333715" y="4279467"/>
            <a:ext cx="1120946" cy="1089719"/>
            <a:chOff x="6394549" y="1889180"/>
            <a:chExt cx="994077" cy="981327"/>
          </a:xfrm>
        </p:grpSpPr>
        <p:sp>
          <p:nvSpPr>
            <p:cNvPr id="135" name="Oval 134">
              <a:extLst>
                <a:ext uri="{FF2B5EF4-FFF2-40B4-BE49-F238E27FC236}">
                  <a16:creationId xmlns:a16="http://schemas.microsoft.com/office/drawing/2014/main" id="{F36DFA38-75D2-429E-B6BA-795395862E98}"/>
                </a:ext>
              </a:extLst>
            </p:cNvPr>
            <p:cNvSpPr/>
            <p:nvPr/>
          </p:nvSpPr>
          <p:spPr>
            <a:xfrm>
              <a:off x="6394549" y="1889180"/>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36" name="Picture 135">
              <a:extLst>
                <a:ext uri="{FF2B5EF4-FFF2-40B4-BE49-F238E27FC236}">
                  <a16:creationId xmlns:a16="http://schemas.microsoft.com/office/drawing/2014/main" id="{718A8F92-2D3A-49E7-AF20-DA762DC493C9}"/>
                </a:ext>
              </a:extLst>
            </p:cNvPr>
            <p:cNvPicPr>
              <a:picLocks noChangeAspect="1"/>
            </p:cNvPicPr>
            <p:nvPr/>
          </p:nvPicPr>
          <p:blipFill rotWithShape="1">
            <a:blip r:embed="rId31"/>
            <a:srcRect t="10366" r="4301" b="18919"/>
            <a:stretch/>
          </p:blipFill>
          <p:spPr>
            <a:xfrm>
              <a:off x="6502674" y="2132368"/>
              <a:ext cx="758147" cy="541534"/>
            </a:xfrm>
            <a:prstGeom prst="rect">
              <a:avLst/>
            </a:prstGeom>
          </p:spPr>
        </p:pic>
      </p:grpSp>
      <p:grpSp>
        <p:nvGrpSpPr>
          <p:cNvPr id="149" name="Group 148">
            <a:extLst>
              <a:ext uri="{FF2B5EF4-FFF2-40B4-BE49-F238E27FC236}">
                <a16:creationId xmlns:a16="http://schemas.microsoft.com/office/drawing/2014/main" id="{F4E36BF7-E27B-44B2-9B78-69B99D564BA3}"/>
              </a:ext>
            </a:extLst>
          </p:cNvPr>
          <p:cNvGrpSpPr/>
          <p:nvPr/>
        </p:nvGrpSpPr>
        <p:grpSpPr>
          <a:xfrm>
            <a:off x="5514879" y="5598993"/>
            <a:ext cx="1116003" cy="1091984"/>
            <a:chOff x="8069909" y="2657977"/>
            <a:chExt cx="994077" cy="981327"/>
          </a:xfrm>
        </p:grpSpPr>
        <p:sp>
          <p:nvSpPr>
            <p:cNvPr id="147" name="Oval 146">
              <a:extLst>
                <a:ext uri="{FF2B5EF4-FFF2-40B4-BE49-F238E27FC236}">
                  <a16:creationId xmlns:a16="http://schemas.microsoft.com/office/drawing/2014/main" id="{A12E61AB-53EC-433A-AA99-37B4885A7068}"/>
                </a:ext>
              </a:extLst>
            </p:cNvPr>
            <p:cNvSpPr/>
            <p:nvPr/>
          </p:nvSpPr>
          <p:spPr>
            <a:xfrm>
              <a:off x="8069909" y="265797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48" name="Picture 147">
              <a:extLst>
                <a:ext uri="{FF2B5EF4-FFF2-40B4-BE49-F238E27FC236}">
                  <a16:creationId xmlns:a16="http://schemas.microsoft.com/office/drawing/2014/main" id="{BCCB228A-A8E0-46EF-85AB-A9FD3B5B0115}"/>
                </a:ext>
              </a:extLst>
            </p:cNvPr>
            <p:cNvPicPr>
              <a:picLocks noChangeAspect="1"/>
            </p:cNvPicPr>
            <p:nvPr/>
          </p:nvPicPr>
          <p:blipFill>
            <a:blip r:embed="rId32"/>
            <a:stretch>
              <a:fillRect/>
            </a:stretch>
          </p:blipFill>
          <p:spPr>
            <a:xfrm>
              <a:off x="8282822" y="2765066"/>
              <a:ext cx="523848" cy="770614"/>
            </a:xfrm>
            <a:prstGeom prst="rect">
              <a:avLst/>
            </a:prstGeom>
          </p:spPr>
        </p:pic>
      </p:grpSp>
      <p:grpSp>
        <p:nvGrpSpPr>
          <p:cNvPr id="152" name="Group 151">
            <a:extLst>
              <a:ext uri="{FF2B5EF4-FFF2-40B4-BE49-F238E27FC236}">
                <a16:creationId xmlns:a16="http://schemas.microsoft.com/office/drawing/2014/main" id="{129448D5-B753-4B43-9E5E-B6E446D87A2A}"/>
              </a:ext>
            </a:extLst>
          </p:cNvPr>
          <p:cNvGrpSpPr/>
          <p:nvPr/>
        </p:nvGrpSpPr>
        <p:grpSpPr>
          <a:xfrm>
            <a:off x="9412084" y="1758256"/>
            <a:ext cx="1119725" cy="1095111"/>
            <a:chOff x="7163295" y="2274402"/>
            <a:chExt cx="994077" cy="981327"/>
          </a:xfrm>
        </p:grpSpPr>
        <p:sp>
          <p:nvSpPr>
            <p:cNvPr id="150" name="Oval 149">
              <a:extLst>
                <a:ext uri="{FF2B5EF4-FFF2-40B4-BE49-F238E27FC236}">
                  <a16:creationId xmlns:a16="http://schemas.microsoft.com/office/drawing/2014/main" id="{CE626E9F-F42A-4515-978D-E16F44378361}"/>
                </a:ext>
              </a:extLst>
            </p:cNvPr>
            <p:cNvSpPr/>
            <p:nvPr/>
          </p:nvSpPr>
          <p:spPr>
            <a:xfrm>
              <a:off x="7163295" y="2274402"/>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51" name="Picture 150">
              <a:extLst>
                <a:ext uri="{FF2B5EF4-FFF2-40B4-BE49-F238E27FC236}">
                  <a16:creationId xmlns:a16="http://schemas.microsoft.com/office/drawing/2014/main" id="{7BCB1847-6FC5-4CEC-9B6B-6E344EB5A325}"/>
                </a:ext>
              </a:extLst>
            </p:cNvPr>
            <p:cNvPicPr>
              <a:picLocks noChangeAspect="1"/>
            </p:cNvPicPr>
            <p:nvPr/>
          </p:nvPicPr>
          <p:blipFill>
            <a:blip r:embed="rId33"/>
            <a:stretch>
              <a:fillRect/>
            </a:stretch>
          </p:blipFill>
          <p:spPr>
            <a:xfrm>
              <a:off x="7265139" y="2476142"/>
              <a:ext cx="798138" cy="557371"/>
            </a:xfrm>
            <a:prstGeom prst="rect">
              <a:avLst/>
            </a:prstGeom>
          </p:spPr>
        </p:pic>
      </p:grpSp>
      <p:grpSp>
        <p:nvGrpSpPr>
          <p:cNvPr id="155" name="Group 154">
            <a:extLst>
              <a:ext uri="{FF2B5EF4-FFF2-40B4-BE49-F238E27FC236}">
                <a16:creationId xmlns:a16="http://schemas.microsoft.com/office/drawing/2014/main" id="{12217E42-A59F-4D44-AEB7-06E766660E25}"/>
              </a:ext>
            </a:extLst>
          </p:cNvPr>
          <p:cNvGrpSpPr/>
          <p:nvPr/>
        </p:nvGrpSpPr>
        <p:grpSpPr>
          <a:xfrm>
            <a:off x="5519955" y="4277860"/>
            <a:ext cx="1116413" cy="1092932"/>
            <a:chOff x="6952756" y="2167313"/>
            <a:chExt cx="994077" cy="981327"/>
          </a:xfrm>
        </p:grpSpPr>
        <p:sp>
          <p:nvSpPr>
            <p:cNvPr id="153" name="Oval 152">
              <a:extLst>
                <a:ext uri="{FF2B5EF4-FFF2-40B4-BE49-F238E27FC236}">
                  <a16:creationId xmlns:a16="http://schemas.microsoft.com/office/drawing/2014/main" id="{A86A2BB5-B620-4C09-A82F-71141C8FD399}"/>
                </a:ext>
              </a:extLst>
            </p:cNvPr>
            <p:cNvSpPr/>
            <p:nvPr/>
          </p:nvSpPr>
          <p:spPr>
            <a:xfrm>
              <a:off x="6952756" y="2167313"/>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54" name="Picture 153">
              <a:extLst>
                <a:ext uri="{FF2B5EF4-FFF2-40B4-BE49-F238E27FC236}">
                  <a16:creationId xmlns:a16="http://schemas.microsoft.com/office/drawing/2014/main" id="{802F2B53-0C90-409F-90CF-C904B99F0D9C}"/>
                </a:ext>
              </a:extLst>
            </p:cNvPr>
            <p:cNvPicPr>
              <a:picLocks noChangeAspect="1"/>
            </p:cNvPicPr>
            <p:nvPr/>
          </p:nvPicPr>
          <p:blipFill>
            <a:blip r:embed="rId34"/>
            <a:stretch>
              <a:fillRect/>
            </a:stretch>
          </p:blipFill>
          <p:spPr>
            <a:xfrm>
              <a:off x="7137833" y="2271459"/>
              <a:ext cx="589786" cy="762054"/>
            </a:xfrm>
            <a:prstGeom prst="rect">
              <a:avLst/>
            </a:prstGeom>
          </p:spPr>
        </p:pic>
      </p:grpSp>
      <p:grpSp>
        <p:nvGrpSpPr>
          <p:cNvPr id="158" name="Group 157">
            <a:extLst>
              <a:ext uri="{FF2B5EF4-FFF2-40B4-BE49-F238E27FC236}">
                <a16:creationId xmlns:a16="http://schemas.microsoft.com/office/drawing/2014/main" id="{A3F246B5-2921-4D04-8F93-5D93BD0F0C02}"/>
              </a:ext>
            </a:extLst>
          </p:cNvPr>
          <p:cNvGrpSpPr/>
          <p:nvPr/>
        </p:nvGrpSpPr>
        <p:grpSpPr>
          <a:xfrm>
            <a:off x="5515992" y="1758255"/>
            <a:ext cx="1124338" cy="1095113"/>
            <a:chOff x="7536976" y="2705228"/>
            <a:chExt cx="994077" cy="981327"/>
          </a:xfrm>
        </p:grpSpPr>
        <p:sp>
          <p:nvSpPr>
            <p:cNvPr id="156" name="Oval 155">
              <a:extLst>
                <a:ext uri="{FF2B5EF4-FFF2-40B4-BE49-F238E27FC236}">
                  <a16:creationId xmlns:a16="http://schemas.microsoft.com/office/drawing/2014/main" id="{42676792-447C-4C81-92F1-6D9B4EDC4106}"/>
                </a:ext>
              </a:extLst>
            </p:cNvPr>
            <p:cNvSpPr/>
            <p:nvPr/>
          </p:nvSpPr>
          <p:spPr>
            <a:xfrm>
              <a:off x="7536976" y="2705228"/>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57" name="Picture 156">
              <a:extLst>
                <a:ext uri="{FF2B5EF4-FFF2-40B4-BE49-F238E27FC236}">
                  <a16:creationId xmlns:a16="http://schemas.microsoft.com/office/drawing/2014/main" id="{A346737A-6CD8-43C6-B16B-5CE1E7B0CE61}"/>
                </a:ext>
              </a:extLst>
            </p:cNvPr>
            <p:cNvPicPr>
              <a:picLocks noChangeAspect="1"/>
            </p:cNvPicPr>
            <p:nvPr/>
          </p:nvPicPr>
          <p:blipFill>
            <a:blip r:embed="rId35"/>
            <a:stretch>
              <a:fillRect/>
            </a:stretch>
          </p:blipFill>
          <p:spPr>
            <a:xfrm>
              <a:off x="7609921" y="2983334"/>
              <a:ext cx="846820" cy="478316"/>
            </a:xfrm>
            <a:prstGeom prst="rect">
              <a:avLst/>
            </a:prstGeom>
          </p:spPr>
        </p:pic>
      </p:grpSp>
      <p:grpSp>
        <p:nvGrpSpPr>
          <p:cNvPr id="161" name="Group 160">
            <a:extLst>
              <a:ext uri="{FF2B5EF4-FFF2-40B4-BE49-F238E27FC236}">
                <a16:creationId xmlns:a16="http://schemas.microsoft.com/office/drawing/2014/main" id="{A0F33D7E-827F-4D71-B02A-94E82102D4B0}"/>
              </a:ext>
            </a:extLst>
          </p:cNvPr>
          <p:cNvGrpSpPr/>
          <p:nvPr/>
        </p:nvGrpSpPr>
        <p:grpSpPr>
          <a:xfrm>
            <a:off x="8111872" y="5585803"/>
            <a:ext cx="1119725" cy="1092933"/>
            <a:chOff x="7275335" y="2631211"/>
            <a:chExt cx="994077" cy="981327"/>
          </a:xfrm>
        </p:grpSpPr>
        <p:sp>
          <p:nvSpPr>
            <p:cNvPr id="159" name="Oval 158">
              <a:extLst>
                <a:ext uri="{FF2B5EF4-FFF2-40B4-BE49-F238E27FC236}">
                  <a16:creationId xmlns:a16="http://schemas.microsoft.com/office/drawing/2014/main" id="{C9D28F14-9780-48DC-9C96-A084B08317A8}"/>
                </a:ext>
              </a:extLst>
            </p:cNvPr>
            <p:cNvSpPr/>
            <p:nvPr/>
          </p:nvSpPr>
          <p:spPr>
            <a:xfrm>
              <a:off x="7275335" y="2631211"/>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60" name="Picture 159">
              <a:extLst>
                <a:ext uri="{FF2B5EF4-FFF2-40B4-BE49-F238E27FC236}">
                  <a16:creationId xmlns:a16="http://schemas.microsoft.com/office/drawing/2014/main" id="{F8B5E4A2-BAF6-4BC2-B4D3-01A821C9078B}"/>
                </a:ext>
              </a:extLst>
            </p:cNvPr>
            <p:cNvPicPr>
              <a:picLocks noChangeAspect="1"/>
            </p:cNvPicPr>
            <p:nvPr/>
          </p:nvPicPr>
          <p:blipFill>
            <a:blip r:embed="rId36"/>
            <a:stretch>
              <a:fillRect/>
            </a:stretch>
          </p:blipFill>
          <p:spPr>
            <a:xfrm>
              <a:off x="7331190" y="2911252"/>
              <a:ext cx="873810" cy="398224"/>
            </a:xfrm>
            <a:prstGeom prst="rect">
              <a:avLst/>
            </a:prstGeom>
          </p:spPr>
        </p:pic>
      </p:grpSp>
      <p:grpSp>
        <p:nvGrpSpPr>
          <p:cNvPr id="164" name="Group 163">
            <a:extLst>
              <a:ext uri="{FF2B5EF4-FFF2-40B4-BE49-F238E27FC236}">
                <a16:creationId xmlns:a16="http://schemas.microsoft.com/office/drawing/2014/main" id="{34FDA655-DA6C-42CD-8E76-E42ED9F12B47}"/>
              </a:ext>
            </a:extLst>
          </p:cNvPr>
          <p:cNvGrpSpPr/>
          <p:nvPr/>
        </p:nvGrpSpPr>
        <p:grpSpPr>
          <a:xfrm>
            <a:off x="11978091" y="2971515"/>
            <a:ext cx="1124338" cy="1098273"/>
            <a:chOff x="7337174" y="2774467"/>
            <a:chExt cx="994077" cy="981327"/>
          </a:xfrm>
        </p:grpSpPr>
        <p:sp>
          <p:nvSpPr>
            <p:cNvPr id="162" name="Oval 161">
              <a:extLst>
                <a:ext uri="{FF2B5EF4-FFF2-40B4-BE49-F238E27FC236}">
                  <a16:creationId xmlns:a16="http://schemas.microsoft.com/office/drawing/2014/main" id="{487F66C6-7E40-4D93-9384-F2F9D746B2BF}"/>
                </a:ext>
              </a:extLst>
            </p:cNvPr>
            <p:cNvSpPr/>
            <p:nvPr/>
          </p:nvSpPr>
          <p:spPr>
            <a:xfrm>
              <a:off x="7337174" y="277446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63" name="Picture 162">
              <a:extLst>
                <a:ext uri="{FF2B5EF4-FFF2-40B4-BE49-F238E27FC236}">
                  <a16:creationId xmlns:a16="http://schemas.microsoft.com/office/drawing/2014/main" id="{2B54EEA0-9F6E-4BC4-B8F6-39DB31768758}"/>
                </a:ext>
              </a:extLst>
            </p:cNvPr>
            <p:cNvPicPr>
              <a:picLocks noChangeAspect="1"/>
            </p:cNvPicPr>
            <p:nvPr/>
          </p:nvPicPr>
          <p:blipFill>
            <a:blip r:embed="rId37"/>
            <a:stretch>
              <a:fillRect/>
            </a:stretch>
          </p:blipFill>
          <p:spPr>
            <a:xfrm>
              <a:off x="7455020" y="2996742"/>
              <a:ext cx="749979" cy="510325"/>
            </a:xfrm>
            <a:prstGeom prst="rect">
              <a:avLst/>
            </a:prstGeom>
          </p:spPr>
        </p:pic>
      </p:grpSp>
      <p:grpSp>
        <p:nvGrpSpPr>
          <p:cNvPr id="167" name="Group 166">
            <a:extLst>
              <a:ext uri="{FF2B5EF4-FFF2-40B4-BE49-F238E27FC236}">
                <a16:creationId xmlns:a16="http://schemas.microsoft.com/office/drawing/2014/main" id="{4349279D-3FF7-41BA-96D0-DEA9C2BAF4F7}"/>
              </a:ext>
            </a:extLst>
          </p:cNvPr>
          <p:cNvGrpSpPr/>
          <p:nvPr/>
        </p:nvGrpSpPr>
        <p:grpSpPr>
          <a:xfrm>
            <a:off x="1607690" y="7012257"/>
            <a:ext cx="1122439" cy="1092932"/>
            <a:chOff x="7581849" y="2657977"/>
            <a:chExt cx="994077" cy="981327"/>
          </a:xfrm>
        </p:grpSpPr>
        <p:sp>
          <p:nvSpPr>
            <p:cNvPr id="165" name="Oval 164">
              <a:extLst>
                <a:ext uri="{FF2B5EF4-FFF2-40B4-BE49-F238E27FC236}">
                  <a16:creationId xmlns:a16="http://schemas.microsoft.com/office/drawing/2014/main" id="{18563052-72A8-4CBC-98B7-521975CCC21F}"/>
                </a:ext>
              </a:extLst>
            </p:cNvPr>
            <p:cNvSpPr/>
            <p:nvPr/>
          </p:nvSpPr>
          <p:spPr>
            <a:xfrm>
              <a:off x="7581849" y="265797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66" name="Picture 165">
              <a:extLst>
                <a:ext uri="{FF2B5EF4-FFF2-40B4-BE49-F238E27FC236}">
                  <a16:creationId xmlns:a16="http://schemas.microsoft.com/office/drawing/2014/main" id="{AD6B5E11-AC18-46FC-BF72-74C9A221B9D2}"/>
                </a:ext>
              </a:extLst>
            </p:cNvPr>
            <p:cNvPicPr>
              <a:picLocks noChangeAspect="1"/>
            </p:cNvPicPr>
            <p:nvPr/>
          </p:nvPicPr>
          <p:blipFill>
            <a:blip r:embed="rId38"/>
            <a:stretch>
              <a:fillRect/>
            </a:stretch>
          </p:blipFill>
          <p:spPr>
            <a:xfrm>
              <a:off x="7744475" y="2823243"/>
              <a:ext cx="664655" cy="652708"/>
            </a:xfrm>
            <a:prstGeom prst="rect">
              <a:avLst/>
            </a:prstGeom>
          </p:spPr>
        </p:pic>
      </p:grpSp>
      <p:grpSp>
        <p:nvGrpSpPr>
          <p:cNvPr id="170" name="Group 169">
            <a:extLst>
              <a:ext uri="{FF2B5EF4-FFF2-40B4-BE49-F238E27FC236}">
                <a16:creationId xmlns:a16="http://schemas.microsoft.com/office/drawing/2014/main" id="{5A08BC79-EA8B-4EA9-BA2A-65F6D69EC64B}"/>
              </a:ext>
            </a:extLst>
          </p:cNvPr>
          <p:cNvGrpSpPr/>
          <p:nvPr/>
        </p:nvGrpSpPr>
        <p:grpSpPr>
          <a:xfrm>
            <a:off x="9440653" y="4282362"/>
            <a:ext cx="1062587" cy="1083929"/>
            <a:chOff x="7308651" y="2890057"/>
            <a:chExt cx="994077" cy="981327"/>
          </a:xfrm>
        </p:grpSpPr>
        <p:sp>
          <p:nvSpPr>
            <p:cNvPr id="168" name="Oval 167">
              <a:extLst>
                <a:ext uri="{FF2B5EF4-FFF2-40B4-BE49-F238E27FC236}">
                  <a16:creationId xmlns:a16="http://schemas.microsoft.com/office/drawing/2014/main" id="{7C966885-2CFC-4866-BD5C-B25FDFBE2262}"/>
                </a:ext>
              </a:extLst>
            </p:cNvPr>
            <p:cNvSpPr/>
            <p:nvPr/>
          </p:nvSpPr>
          <p:spPr>
            <a:xfrm>
              <a:off x="7308651" y="289005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69" name="Picture 168">
              <a:extLst>
                <a:ext uri="{FF2B5EF4-FFF2-40B4-BE49-F238E27FC236}">
                  <a16:creationId xmlns:a16="http://schemas.microsoft.com/office/drawing/2014/main" id="{43C2A14D-CC82-44D1-B902-0E747D499E09}"/>
                </a:ext>
              </a:extLst>
            </p:cNvPr>
            <p:cNvPicPr>
              <a:picLocks noChangeAspect="1"/>
            </p:cNvPicPr>
            <p:nvPr/>
          </p:nvPicPr>
          <p:blipFill rotWithShape="1">
            <a:blip r:embed="rId39"/>
            <a:srcRect l="14044" t="24649" r="20874" b="24586"/>
            <a:stretch/>
          </p:blipFill>
          <p:spPr>
            <a:xfrm>
              <a:off x="7423670" y="3103324"/>
              <a:ext cx="769691" cy="592070"/>
            </a:xfrm>
            <a:prstGeom prst="rect">
              <a:avLst/>
            </a:prstGeom>
          </p:spPr>
        </p:pic>
      </p:grpSp>
      <p:grpSp>
        <p:nvGrpSpPr>
          <p:cNvPr id="173" name="Group 172">
            <a:extLst>
              <a:ext uri="{FF2B5EF4-FFF2-40B4-BE49-F238E27FC236}">
                <a16:creationId xmlns:a16="http://schemas.microsoft.com/office/drawing/2014/main" id="{543B00AB-99A3-4907-AFBA-53593090AE37}"/>
              </a:ext>
            </a:extLst>
          </p:cNvPr>
          <p:cNvGrpSpPr/>
          <p:nvPr/>
        </p:nvGrpSpPr>
        <p:grpSpPr>
          <a:xfrm>
            <a:off x="1635153" y="5586277"/>
            <a:ext cx="1116412" cy="1091984"/>
            <a:chOff x="6843410" y="2072252"/>
            <a:chExt cx="994077" cy="981327"/>
          </a:xfrm>
        </p:grpSpPr>
        <p:sp>
          <p:nvSpPr>
            <p:cNvPr id="171" name="Oval 170">
              <a:extLst>
                <a:ext uri="{FF2B5EF4-FFF2-40B4-BE49-F238E27FC236}">
                  <a16:creationId xmlns:a16="http://schemas.microsoft.com/office/drawing/2014/main" id="{6046C5C8-DD45-46F5-8DE7-A8108CEBE30B}"/>
                </a:ext>
              </a:extLst>
            </p:cNvPr>
            <p:cNvSpPr/>
            <p:nvPr/>
          </p:nvSpPr>
          <p:spPr>
            <a:xfrm>
              <a:off x="6843410" y="2072252"/>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72" name="Picture 171">
              <a:extLst>
                <a:ext uri="{FF2B5EF4-FFF2-40B4-BE49-F238E27FC236}">
                  <a16:creationId xmlns:a16="http://schemas.microsoft.com/office/drawing/2014/main" id="{55A60522-5909-43C6-AD55-79169AB6DB47}"/>
                </a:ext>
              </a:extLst>
            </p:cNvPr>
            <p:cNvPicPr>
              <a:picLocks noChangeAspect="1"/>
            </p:cNvPicPr>
            <p:nvPr/>
          </p:nvPicPr>
          <p:blipFill>
            <a:blip r:embed="rId40"/>
            <a:stretch>
              <a:fillRect/>
            </a:stretch>
          </p:blipFill>
          <p:spPr>
            <a:xfrm>
              <a:off x="6971717" y="2270222"/>
              <a:ext cx="720941" cy="608241"/>
            </a:xfrm>
            <a:prstGeom prst="rect">
              <a:avLst/>
            </a:prstGeom>
          </p:spPr>
        </p:pic>
      </p:grpSp>
      <p:grpSp>
        <p:nvGrpSpPr>
          <p:cNvPr id="176" name="Group 175">
            <a:extLst>
              <a:ext uri="{FF2B5EF4-FFF2-40B4-BE49-F238E27FC236}">
                <a16:creationId xmlns:a16="http://schemas.microsoft.com/office/drawing/2014/main" id="{612272F0-6E58-4FB3-8EF6-2A7A873A8F8E}"/>
              </a:ext>
            </a:extLst>
          </p:cNvPr>
          <p:cNvGrpSpPr/>
          <p:nvPr/>
        </p:nvGrpSpPr>
        <p:grpSpPr>
          <a:xfrm>
            <a:off x="2925055" y="2973095"/>
            <a:ext cx="1119726" cy="1095112"/>
            <a:chOff x="6074372" y="2309308"/>
            <a:chExt cx="994077" cy="981327"/>
          </a:xfrm>
        </p:grpSpPr>
        <p:sp>
          <p:nvSpPr>
            <p:cNvPr id="174" name="Oval 173">
              <a:extLst>
                <a:ext uri="{FF2B5EF4-FFF2-40B4-BE49-F238E27FC236}">
                  <a16:creationId xmlns:a16="http://schemas.microsoft.com/office/drawing/2014/main" id="{2FFAAD93-8A46-4730-AF8D-35542A256E64}"/>
                </a:ext>
              </a:extLst>
            </p:cNvPr>
            <p:cNvSpPr/>
            <p:nvPr/>
          </p:nvSpPr>
          <p:spPr>
            <a:xfrm>
              <a:off x="6074372" y="2309308"/>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75" name="Picture 174">
              <a:extLst>
                <a:ext uri="{FF2B5EF4-FFF2-40B4-BE49-F238E27FC236}">
                  <a16:creationId xmlns:a16="http://schemas.microsoft.com/office/drawing/2014/main" id="{A5019288-D4E0-49B0-AD64-3C92F156DD3A}"/>
                </a:ext>
              </a:extLst>
            </p:cNvPr>
            <p:cNvPicPr>
              <a:picLocks noChangeAspect="1"/>
            </p:cNvPicPr>
            <p:nvPr/>
          </p:nvPicPr>
          <p:blipFill rotWithShape="1">
            <a:blip r:embed="rId41"/>
            <a:srcRect l="11651" t="-104" r="10592" b="5871"/>
            <a:stretch/>
          </p:blipFill>
          <p:spPr>
            <a:xfrm>
              <a:off x="6209460" y="2491183"/>
              <a:ext cx="708037" cy="606889"/>
            </a:xfrm>
            <a:prstGeom prst="rect">
              <a:avLst/>
            </a:prstGeom>
          </p:spPr>
        </p:pic>
      </p:grpSp>
      <p:grpSp>
        <p:nvGrpSpPr>
          <p:cNvPr id="179" name="Group 178">
            <a:extLst>
              <a:ext uri="{FF2B5EF4-FFF2-40B4-BE49-F238E27FC236}">
                <a16:creationId xmlns:a16="http://schemas.microsoft.com/office/drawing/2014/main" id="{AD4CEE4B-BB53-4C8B-BC53-A6A10FB443AC}"/>
              </a:ext>
            </a:extLst>
          </p:cNvPr>
          <p:cNvGrpSpPr/>
          <p:nvPr/>
        </p:nvGrpSpPr>
        <p:grpSpPr>
          <a:xfrm>
            <a:off x="9412084" y="5585803"/>
            <a:ext cx="1119724" cy="1092932"/>
            <a:chOff x="7074112" y="2512631"/>
            <a:chExt cx="994077" cy="981327"/>
          </a:xfrm>
        </p:grpSpPr>
        <p:sp>
          <p:nvSpPr>
            <p:cNvPr id="177" name="Oval 176">
              <a:extLst>
                <a:ext uri="{FF2B5EF4-FFF2-40B4-BE49-F238E27FC236}">
                  <a16:creationId xmlns:a16="http://schemas.microsoft.com/office/drawing/2014/main" id="{AC32DB4A-796C-4FEB-8F04-A119558C1CBC}"/>
                </a:ext>
              </a:extLst>
            </p:cNvPr>
            <p:cNvSpPr/>
            <p:nvPr/>
          </p:nvSpPr>
          <p:spPr>
            <a:xfrm>
              <a:off x="7074112" y="2512631"/>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78" name="Picture 177">
              <a:extLst>
                <a:ext uri="{FF2B5EF4-FFF2-40B4-BE49-F238E27FC236}">
                  <a16:creationId xmlns:a16="http://schemas.microsoft.com/office/drawing/2014/main" id="{2F6A6EF7-A340-4A9F-A52D-7D0EFD828253}"/>
                </a:ext>
              </a:extLst>
            </p:cNvPr>
            <p:cNvPicPr>
              <a:picLocks noChangeAspect="1"/>
            </p:cNvPicPr>
            <p:nvPr/>
          </p:nvPicPr>
          <p:blipFill rotWithShape="1">
            <a:blip r:embed="rId42"/>
            <a:srcRect l="5835" t="23338" r="3559" b="20923"/>
            <a:stretch/>
          </p:blipFill>
          <p:spPr>
            <a:xfrm>
              <a:off x="7191456" y="2735326"/>
              <a:ext cx="758982" cy="540908"/>
            </a:xfrm>
            <a:prstGeom prst="rect">
              <a:avLst/>
            </a:prstGeom>
          </p:spPr>
        </p:pic>
      </p:grpSp>
      <p:grpSp>
        <p:nvGrpSpPr>
          <p:cNvPr id="182" name="Group 181">
            <a:extLst>
              <a:ext uri="{FF2B5EF4-FFF2-40B4-BE49-F238E27FC236}">
                <a16:creationId xmlns:a16="http://schemas.microsoft.com/office/drawing/2014/main" id="{E25D7D82-03F8-4A4B-97E3-E3248A006EA1}"/>
              </a:ext>
            </a:extLst>
          </p:cNvPr>
          <p:cNvGrpSpPr/>
          <p:nvPr/>
        </p:nvGrpSpPr>
        <p:grpSpPr>
          <a:xfrm>
            <a:off x="334326" y="2974195"/>
            <a:ext cx="1119724" cy="1092912"/>
            <a:chOff x="7413739" y="2294907"/>
            <a:chExt cx="994077" cy="981327"/>
          </a:xfrm>
        </p:grpSpPr>
        <p:sp>
          <p:nvSpPr>
            <p:cNvPr id="180" name="Oval 179">
              <a:extLst>
                <a:ext uri="{FF2B5EF4-FFF2-40B4-BE49-F238E27FC236}">
                  <a16:creationId xmlns:a16="http://schemas.microsoft.com/office/drawing/2014/main" id="{E9F78CD7-A412-4BDF-BC8B-C6E4E8F6710F}"/>
                </a:ext>
              </a:extLst>
            </p:cNvPr>
            <p:cNvSpPr/>
            <p:nvPr/>
          </p:nvSpPr>
          <p:spPr>
            <a:xfrm>
              <a:off x="7413739" y="229490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81" name="Picture 180">
              <a:extLst>
                <a:ext uri="{FF2B5EF4-FFF2-40B4-BE49-F238E27FC236}">
                  <a16:creationId xmlns:a16="http://schemas.microsoft.com/office/drawing/2014/main" id="{318D4233-CA8E-40D3-B927-05D75D3441D0}"/>
                </a:ext>
              </a:extLst>
            </p:cNvPr>
            <p:cNvPicPr>
              <a:picLocks noChangeAspect="1"/>
            </p:cNvPicPr>
            <p:nvPr/>
          </p:nvPicPr>
          <p:blipFill rotWithShape="1">
            <a:blip r:embed="rId43"/>
            <a:srcRect l="7301" t="10626" r="18302" b="15001"/>
            <a:stretch/>
          </p:blipFill>
          <p:spPr>
            <a:xfrm>
              <a:off x="7558792" y="2444541"/>
              <a:ext cx="682057" cy="682057"/>
            </a:xfrm>
            <a:prstGeom prst="rect">
              <a:avLst/>
            </a:prstGeom>
          </p:spPr>
        </p:pic>
      </p:grpSp>
      <p:grpSp>
        <p:nvGrpSpPr>
          <p:cNvPr id="185" name="Group 184">
            <a:extLst>
              <a:ext uri="{FF2B5EF4-FFF2-40B4-BE49-F238E27FC236}">
                <a16:creationId xmlns:a16="http://schemas.microsoft.com/office/drawing/2014/main" id="{248362E0-D502-4BC6-9134-692A388D2469}"/>
              </a:ext>
            </a:extLst>
          </p:cNvPr>
          <p:cNvGrpSpPr/>
          <p:nvPr/>
        </p:nvGrpSpPr>
        <p:grpSpPr>
          <a:xfrm>
            <a:off x="13394242" y="4232554"/>
            <a:ext cx="1062587" cy="1100010"/>
            <a:chOff x="7598762" y="2294907"/>
            <a:chExt cx="994077" cy="981327"/>
          </a:xfrm>
        </p:grpSpPr>
        <p:sp>
          <p:nvSpPr>
            <p:cNvPr id="183" name="Oval 182">
              <a:extLst>
                <a:ext uri="{FF2B5EF4-FFF2-40B4-BE49-F238E27FC236}">
                  <a16:creationId xmlns:a16="http://schemas.microsoft.com/office/drawing/2014/main" id="{9CFC0ABA-86E9-48F5-BA16-421855B348AE}"/>
                </a:ext>
              </a:extLst>
            </p:cNvPr>
            <p:cNvSpPr/>
            <p:nvPr/>
          </p:nvSpPr>
          <p:spPr>
            <a:xfrm>
              <a:off x="7598762" y="229490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84" name="Picture 183">
              <a:extLst>
                <a:ext uri="{FF2B5EF4-FFF2-40B4-BE49-F238E27FC236}">
                  <a16:creationId xmlns:a16="http://schemas.microsoft.com/office/drawing/2014/main" id="{A286EE7D-D08C-449E-882E-1A1F0854EF28}"/>
                </a:ext>
              </a:extLst>
            </p:cNvPr>
            <p:cNvPicPr>
              <a:picLocks noChangeAspect="1"/>
            </p:cNvPicPr>
            <p:nvPr/>
          </p:nvPicPr>
          <p:blipFill>
            <a:blip r:embed="rId44"/>
            <a:stretch>
              <a:fillRect/>
            </a:stretch>
          </p:blipFill>
          <p:spPr>
            <a:xfrm>
              <a:off x="7718526" y="2630297"/>
              <a:ext cx="782959" cy="358040"/>
            </a:xfrm>
            <a:prstGeom prst="rect">
              <a:avLst/>
            </a:prstGeom>
          </p:spPr>
        </p:pic>
      </p:grpSp>
      <p:grpSp>
        <p:nvGrpSpPr>
          <p:cNvPr id="188" name="Group 187">
            <a:extLst>
              <a:ext uri="{FF2B5EF4-FFF2-40B4-BE49-F238E27FC236}">
                <a16:creationId xmlns:a16="http://schemas.microsoft.com/office/drawing/2014/main" id="{51EAA27E-5013-4CA9-9D55-B8BA48BDB826}"/>
              </a:ext>
            </a:extLst>
          </p:cNvPr>
          <p:cNvGrpSpPr/>
          <p:nvPr/>
        </p:nvGrpSpPr>
        <p:grpSpPr>
          <a:xfrm>
            <a:off x="8111872" y="7019622"/>
            <a:ext cx="1119725" cy="1078202"/>
            <a:chOff x="7705385" y="2542849"/>
            <a:chExt cx="994077" cy="981327"/>
          </a:xfrm>
        </p:grpSpPr>
        <p:sp>
          <p:nvSpPr>
            <p:cNvPr id="186" name="Oval 185">
              <a:extLst>
                <a:ext uri="{FF2B5EF4-FFF2-40B4-BE49-F238E27FC236}">
                  <a16:creationId xmlns:a16="http://schemas.microsoft.com/office/drawing/2014/main" id="{1C5249E2-7845-4DD1-8B86-25E1F3A79BF2}"/>
                </a:ext>
              </a:extLst>
            </p:cNvPr>
            <p:cNvSpPr/>
            <p:nvPr/>
          </p:nvSpPr>
          <p:spPr>
            <a:xfrm>
              <a:off x="7705385" y="2542849"/>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87" name="Picture 186">
              <a:extLst>
                <a:ext uri="{FF2B5EF4-FFF2-40B4-BE49-F238E27FC236}">
                  <a16:creationId xmlns:a16="http://schemas.microsoft.com/office/drawing/2014/main" id="{EE935A1A-834F-45C4-A86A-E6A645864220}"/>
                </a:ext>
              </a:extLst>
            </p:cNvPr>
            <p:cNvPicPr>
              <a:picLocks noChangeAspect="1"/>
            </p:cNvPicPr>
            <p:nvPr/>
          </p:nvPicPr>
          <p:blipFill>
            <a:blip r:embed="rId45"/>
            <a:stretch>
              <a:fillRect/>
            </a:stretch>
          </p:blipFill>
          <p:spPr>
            <a:xfrm>
              <a:off x="7739138" y="2832024"/>
              <a:ext cx="900375" cy="353833"/>
            </a:xfrm>
            <a:prstGeom prst="rect">
              <a:avLst/>
            </a:prstGeom>
          </p:spPr>
        </p:pic>
      </p:grpSp>
      <p:grpSp>
        <p:nvGrpSpPr>
          <p:cNvPr id="191" name="Group 190">
            <a:extLst>
              <a:ext uri="{FF2B5EF4-FFF2-40B4-BE49-F238E27FC236}">
                <a16:creationId xmlns:a16="http://schemas.microsoft.com/office/drawing/2014/main" id="{DB9C8B12-34F7-4935-8F8B-19E800FBFD29}"/>
              </a:ext>
            </a:extLst>
          </p:cNvPr>
          <p:cNvGrpSpPr/>
          <p:nvPr/>
        </p:nvGrpSpPr>
        <p:grpSpPr>
          <a:xfrm>
            <a:off x="6814076" y="4274602"/>
            <a:ext cx="1119725" cy="1099448"/>
            <a:chOff x="7774428" y="2249593"/>
            <a:chExt cx="994077" cy="981327"/>
          </a:xfrm>
        </p:grpSpPr>
        <p:sp>
          <p:nvSpPr>
            <p:cNvPr id="189" name="Oval 188">
              <a:extLst>
                <a:ext uri="{FF2B5EF4-FFF2-40B4-BE49-F238E27FC236}">
                  <a16:creationId xmlns:a16="http://schemas.microsoft.com/office/drawing/2014/main" id="{8F0CFF4E-A928-4D13-BA21-FAF21A461730}"/>
                </a:ext>
              </a:extLst>
            </p:cNvPr>
            <p:cNvSpPr/>
            <p:nvPr/>
          </p:nvSpPr>
          <p:spPr>
            <a:xfrm>
              <a:off x="7774428" y="2249593"/>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90" name="Picture 189">
              <a:extLst>
                <a:ext uri="{FF2B5EF4-FFF2-40B4-BE49-F238E27FC236}">
                  <a16:creationId xmlns:a16="http://schemas.microsoft.com/office/drawing/2014/main" id="{E8F7B694-144A-417A-9469-242342FB497F}"/>
                </a:ext>
              </a:extLst>
            </p:cNvPr>
            <p:cNvPicPr>
              <a:picLocks noChangeAspect="1"/>
            </p:cNvPicPr>
            <p:nvPr/>
          </p:nvPicPr>
          <p:blipFill>
            <a:blip r:embed="rId46"/>
            <a:stretch>
              <a:fillRect/>
            </a:stretch>
          </p:blipFill>
          <p:spPr>
            <a:xfrm>
              <a:off x="7805335" y="2545977"/>
              <a:ext cx="917440" cy="388558"/>
            </a:xfrm>
            <a:prstGeom prst="rect">
              <a:avLst/>
            </a:prstGeom>
          </p:spPr>
        </p:pic>
      </p:grpSp>
      <p:grpSp>
        <p:nvGrpSpPr>
          <p:cNvPr id="194" name="Group 193">
            <a:extLst>
              <a:ext uri="{FF2B5EF4-FFF2-40B4-BE49-F238E27FC236}">
                <a16:creationId xmlns:a16="http://schemas.microsoft.com/office/drawing/2014/main" id="{B2B07906-2248-4C9E-85F2-658A374C9C2F}"/>
              </a:ext>
            </a:extLst>
          </p:cNvPr>
          <p:cNvGrpSpPr/>
          <p:nvPr/>
        </p:nvGrpSpPr>
        <p:grpSpPr>
          <a:xfrm>
            <a:off x="11978092" y="7006125"/>
            <a:ext cx="1124337" cy="1105196"/>
            <a:chOff x="7071735" y="2155824"/>
            <a:chExt cx="994077" cy="981327"/>
          </a:xfrm>
        </p:grpSpPr>
        <p:sp>
          <p:nvSpPr>
            <p:cNvPr id="192" name="Oval 191">
              <a:extLst>
                <a:ext uri="{FF2B5EF4-FFF2-40B4-BE49-F238E27FC236}">
                  <a16:creationId xmlns:a16="http://schemas.microsoft.com/office/drawing/2014/main" id="{D9A1C9C6-A683-4E03-8A9F-67DD79956D0E}"/>
                </a:ext>
              </a:extLst>
            </p:cNvPr>
            <p:cNvSpPr/>
            <p:nvPr/>
          </p:nvSpPr>
          <p:spPr>
            <a:xfrm>
              <a:off x="7071735" y="2155824"/>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93" name="Picture 192">
              <a:extLst>
                <a:ext uri="{FF2B5EF4-FFF2-40B4-BE49-F238E27FC236}">
                  <a16:creationId xmlns:a16="http://schemas.microsoft.com/office/drawing/2014/main" id="{C86F8941-D2C7-45BC-8AB0-8F0F96014D4C}"/>
                </a:ext>
              </a:extLst>
            </p:cNvPr>
            <p:cNvPicPr>
              <a:picLocks noChangeAspect="1"/>
            </p:cNvPicPr>
            <p:nvPr/>
          </p:nvPicPr>
          <p:blipFill>
            <a:blip r:embed="rId47"/>
            <a:stretch>
              <a:fillRect/>
            </a:stretch>
          </p:blipFill>
          <p:spPr>
            <a:xfrm>
              <a:off x="7183288" y="2391545"/>
              <a:ext cx="714241" cy="535854"/>
            </a:xfrm>
            <a:prstGeom prst="rect">
              <a:avLst/>
            </a:prstGeom>
          </p:spPr>
        </p:pic>
      </p:grpSp>
      <p:grpSp>
        <p:nvGrpSpPr>
          <p:cNvPr id="202" name="Group 201">
            <a:extLst>
              <a:ext uri="{FF2B5EF4-FFF2-40B4-BE49-F238E27FC236}">
                <a16:creationId xmlns:a16="http://schemas.microsoft.com/office/drawing/2014/main" id="{72B4E991-3D4F-4E1C-83C4-0236A252F2A7}"/>
              </a:ext>
            </a:extLst>
          </p:cNvPr>
          <p:cNvGrpSpPr/>
          <p:nvPr/>
        </p:nvGrpSpPr>
        <p:grpSpPr>
          <a:xfrm>
            <a:off x="10689209" y="2968054"/>
            <a:ext cx="1119723" cy="1105194"/>
            <a:chOff x="7483219" y="2464411"/>
            <a:chExt cx="994077" cy="981327"/>
          </a:xfrm>
        </p:grpSpPr>
        <p:sp>
          <p:nvSpPr>
            <p:cNvPr id="85" name="Oval 84">
              <a:extLst>
                <a:ext uri="{FF2B5EF4-FFF2-40B4-BE49-F238E27FC236}">
                  <a16:creationId xmlns:a16="http://schemas.microsoft.com/office/drawing/2014/main" id="{041E32FA-8E35-40D6-89D7-BA1BFD003DAA}"/>
                </a:ext>
              </a:extLst>
            </p:cNvPr>
            <p:cNvSpPr/>
            <p:nvPr/>
          </p:nvSpPr>
          <p:spPr>
            <a:xfrm>
              <a:off x="7483219" y="2464411"/>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196" name="Picture 195">
              <a:extLst>
                <a:ext uri="{FF2B5EF4-FFF2-40B4-BE49-F238E27FC236}">
                  <a16:creationId xmlns:a16="http://schemas.microsoft.com/office/drawing/2014/main" id="{77BDE1E0-50AD-401A-B7DF-4D7E3CC61C7F}"/>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592472" y="2660352"/>
              <a:ext cx="783440" cy="553811"/>
            </a:xfrm>
            <a:prstGeom prst="rect">
              <a:avLst/>
            </a:prstGeom>
          </p:spPr>
        </p:pic>
      </p:grpSp>
      <p:grpSp>
        <p:nvGrpSpPr>
          <p:cNvPr id="201" name="Group 200">
            <a:extLst>
              <a:ext uri="{FF2B5EF4-FFF2-40B4-BE49-F238E27FC236}">
                <a16:creationId xmlns:a16="http://schemas.microsoft.com/office/drawing/2014/main" id="{F32EF415-01E4-4648-9D9C-BF18B1A5B224}"/>
              </a:ext>
            </a:extLst>
          </p:cNvPr>
          <p:cNvGrpSpPr/>
          <p:nvPr/>
        </p:nvGrpSpPr>
        <p:grpSpPr>
          <a:xfrm>
            <a:off x="1633626" y="2973095"/>
            <a:ext cx="1119467" cy="1095112"/>
            <a:chOff x="6379228" y="1969084"/>
            <a:chExt cx="994077" cy="981327"/>
          </a:xfrm>
        </p:grpSpPr>
        <p:sp>
          <p:nvSpPr>
            <p:cNvPr id="199" name="Oval 198">
              <a:extLst>
                <a:ext uri="{FF2B5EF4-FFF2-40B4-BE49-F238E27FC236}">
                  <a16:creationId xmlns:a16="http://schemas.microsoft.com/office/drawing/2014/main" id="{8655E428-35CC-4355-B479-6D4FE2463ED8}"/>
                </a:ext>
              </a:extLst>
            </p:cNvPr>
            <p:cNvSpPr/>
            <p:nvPr/>
          </p:nvSpPr>
          <p:spPr>
            <a:xfrm>
              <a:off x="6379228" y="1969084"/>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200" name="Picture 199">
              <a:extLst>
                <a:ext uri="{FF2B5EF4-FFF2-40B4-BE49-F238E27FC236}">
                  <a16:creationId xmlns:a16="http://schemas.microsoft.com/office/drawing/2014/main" id="{86F911AA-FD0F-40F4-A287-03D13B26317D}"/>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534780" y="2147469"/>
              <a:ext cx="667686" cy="667686"/>
            </a:xfrm>
            <a:prstGeom prst="rect">
              <a:avLst/>
            </a:prstGeom>
          </p:spPr>
        </p:pic>
      </p:grpSp>
      <p:grpSp>
        <p:nvGrpSpPr>
          <p:cNvPr id="205" name="Group 204">
            <a:extLst>
              <a:ext uri="{FF2B5EF4-FFF2-40B4-BE49-F238E27FC236}">
                <a16:creationId xmlns:a16="http://schemas.microsoft.com/office/drawing/2014/main" id="{AD43232C-2B95-4C39-A7C0-36D29B187D6B}"/>
              </a:ext>
            </a:extLst>
          </p:cNvPr>
          <p:cNvGrpSpPr/>
          <p:nvPr/>
        </p:nvGrpSpPr>
        <p:grpSpPr>
          <a:xfrm>
            <a:off x="2933443" y="7009727"/>
            <a:ext cx="1114526" cy="1092931"/>
            <a:chOff x="7828222" y="2274402"/>
            <a:chExt cx="994077" cy="981327"/>
          </a:xfrm>
        </p:grpSpPr>
        <p:sp>
          <p:nvSpPr>
            <p:cNvPr id="203" name="Oval 202">
              <a:extLst>
                <a:ext uri="{FF2B5EF4-FFF2-40B4-BE49-F238E27FC236}">
                  <a16:creationId xmlns:a16="http://schemas.microsoft.com/office/drawing/2014/main" id="{788019EA-B146-406E-B3A8-7A8E2DC76A0E}"/>
                </a:ext>
              </a:extLst>
            </p:cNvPr>
            <p:cNvSpPr/>
            <p:nvPr/>
          </p:nvSpPr>
          <p:spPr>
            <a:xfrm>
              <a:off x="7828222" y="2274402"/>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204" name="Picture 203">
              <a:extLst>
                <a:ext uri="{FF2B5EF4-FFF2-40B4-BE49-F238E27FC236}">
                  <a16:creationId xmlns:a16="http://schemas.microsoft.com/office/drawing/2014/main" id="{B8A83662-646B-4C2A-9D88-2FE193553C8F}"/>
                </a:ext>
              </a:extLst>
            </p:cNvPr>
            <p:cNvPicPr>
              <a:picLocks noChangeAspect="1"/>
            </p:cNvPicPr>
            <p:nvPr/>
          </p:nvPicPr>
          <p:blipFill>
            <a:blip r:embed="rId50"/>
            <a:stretch>
              <a:fillRect/>
            </a:stretch>
          </p:blipFill>
          <p:spPr>
            <a:xfrm>
              <a:off x="7903571" y="2512333"/>
              <a:ext cx="810550" cy="511436"/>
            </a:xfrm>
            <a:prstGeom prst="rect">
              <a:avLst/>
            </a:prstGeom>
          </p:spPr>
        </p:pic>
      </p:grpSp>
      <p:grpSp>
        <p:nvGrpSpPr>
          <p:cNvPr id="208" name="Group 207">
            <a:extLst>
              <a:ext uri="{FF2B5EF4-FFF2-40B4-BE49-F238E27FC236}">
                <a16:creationId xmlns:a16="http://schemas.microsoft.com/office/drawing/2014/main" id="{10741C56-8832-4A90-95E7-4EB55C64AEDE}"/>
              </a:ext>
            </a:extLst>
          </p:cNvPr>
          <p:cNvGrpSpPr/>
          <p:nvPr/>
        </p:nvGrpSpPr>
        <p:grpSpPr>
          <a:xfrm>
            <a:off x="13352471" y="2940464"/>
            <a:ext cx="1119725" cy="1089976"/>
            <a:chOff x="8101692" y="2259438"/>
            <a:chExt cx="994077" cy="981327"/>
          </a:xfrm>
        </p:grpSpPr>
        <p:sp>
          <p:nvSpPr>
            <p:cNvPr id="206" name="Oval 205">
              <a:extLst>
                <a:ext uri="{FF2B5EF4-FFF2-40B4-BE49-F238E27FC236}">
                  <a16:creationId xmlns:a16="http://schemas.microsoft.com/office/drawing/2014/main" id="{A71859E6-E17C-4BF0-8272-EA682794086B}"/>
                </a:ext>
              </a:extLst>
            </p:cNvPr>
            <p:cNvSpPr/>
            <p:nvPr/>
          </p:nvSpPr>
          <p:spPr>
            <a:xfrm>
              <a:off x="8101692" y="2259438"/>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207" name="Picture 206">
              <a:extLst>
                <a:ext uri="{FF2B5EF4-FFF2-40B4-BE49-F238E27FC236}">
                  <a16:creationId xmlns:a16="http://schemas.microsoft.com/office/drawing/2014/main" id="{90D824BA-6AEF-434A-87B2-0DFD6E20DC62}"/>
                </a:ext>
              </a:extLst>
            </p:cNvPr>
            <p:cNvPicPr>
              <a:picLocks noChangeAspect="1"/>
            </p:cNvPicPr>
            <p:nvPr/>
          </p:nvPicPr>
          <p:blipFill>
            <a:blip r:embed="rId51"/>
            <a:stretch>
              <a:fillRect/>
            </a:stretch>
          </p:blipFill>
          <p:spPr>
            <a:xfrm>
              <a:off x="8283666" y="2437252"/>
              <a:ext cx="630128" cy="625697"/>
            </a:xfrm>
            <a:prstGeom prst="rect">
              <a:avLst/>
            </a:prstGeom>
          </p:spPr>
        </p:pic>
      </p:grpSp>
      <p:grpSp>
        <p:nvGrpSpPr>
          <p:cNvPr id="211" name="Group 210">
            <a:extLst>
              <a:ext uri="{FF2B5EF4-FFF2-40B4-BE49-F238E27FC236}">
                <a16:creationId xmlns:a16="http://schemas.microsoft.com/office/drawing/2014/main" id="{509324DD-C02B-4BA1-9138-536D18392FC3}"/>
              </a:ext>
            </a:extLst>
          </p:cNvPr>
          <p:cNvGrpSpPr/>
          <p:nvPr/>
        </p:nvGrpSpPr>
        <p:grpSpPr>
          <a:xfrm>
            <a:off x="6815372" y="7072273"/>
            <a:ext cx="1120944" cy="1095113"/>
            <a:chOff x="8199978" y="2161527"/>
            <a:chExt cx="994077" cy="981327"/>
          </a:xfrm>
        </p:grpSpPr>
        <p:sp>
          <p:nvSpPr>
            <p:cNvPr id="209" name="Oval 208">
              <a:extLst>
                <a:ext uri="{FF2B5EF4-FFF2-40B4-BE49-F238E27FC236}">
                  <a16:creationId xmlns:a16="http://schemas.microsoft.com/office/drawing/2014/main" id="{9A3FC844-F1AE-4B36-9764-72FD9E450022}"/>
                </a:ext>
              </a:extLst>
            </p:cNvPr>
            <p:cNvSpPr/>
            <p:nvPr/>
          </p:nvSpPr>
          <p:spPr>
            <a:xfrm>
              <a:off x="8199978" y="216152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210" name="Picture 209">
              <a:extLst>
                <a:ext uri="{FF2B5EF4-FFF2-40B4-BE49-F238E27FC236}">
                  <a16:creationId xmlns:a16="http://schemas.microsoft.com/office/drawing/2014/main" id="{74727286-0E82-4095-A865-D57426FA2308}"/>
                </a:ext>
              </a:extLst>
            </p:cNvPr>
            <p:cNvPicPr>
              <a:picLocks noChangeAspect="1"/>
            </p:cNvPicPr>
            <p:nvPr/>
          </p:nvPicPr>
          <p:blipFill>
            <a:blip r:embed="rId52"/>
            <a:stretch>
              <a:fillRect/>
            </a:stretch>
          </p:blipFill>
          <p:spPr>
            <a:xfrm>
              <a:off x="8338237" y="2408484"/>
              <a:ext cx="750880" cy="519672"/>
            </a:xfrm>
            <a:prstGeom prst="rect">
              <a:avLst/>
            </a:prstGeom>
          </p:spPr>
        </p:pic>
      </p:grpSp>
      <p:grpSp>
        <p:nvGrpSpPr>
          <p:cNvPr id="214" name="Group 213">
            <a:extLst>
              <a:ext uri="{FF2B5EF4-FFF2-40B4-BE49-F238E27FC236}">
                <a16:creationId xmlns:a16="http://schemas.microsoft.com/office/drawing/2014/main" id="{B2406036-4C4F-49E3-9F21-9C07335B64E4}"/>
              </a:ext>
            </a:extLst>
          </p:cNvPr>
          <p:cNvGrpSpPr/>
          <p:nvPr/>
        </p:nvGrpSpPr>
        <p:grpSpPr>
          <a:xfrm>
            <a:off x="4217392" y="4276769"/>
            <a:ext cx="1116413" cy="1095114"/>
            <a:chOff x="7962970" y="1707033"/>
            <a:chExt cx="994077" cy="981327"/>
          </a:xfrm>
        </p:grpSpPr>
        <p:sp>
          <p:nvSpPr>
            <p:cNvPr id="212" name="Oval 211">
              <a:extLst>
                <a:ext uri="{FF2B5EF4-FFF2-40B4-BE49-F238E27FC236}">
                  <a16:creationId xmlns:a16="http://schemas.microsoft.com/office/drawing/2014/main" id="{96707271-096D-481F-8E58-9C497FA86DC9}"/>
                </a:ext>
              </a:extLst>
            </p:cNvPr>
            <p:cNvSpPr/>
            <p:nvPr/>
          </p:nvSpPr>
          <p:spPr>
            <a:xfrm>
              <a:off x="7962970" y="1707033"/>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213" name="Picture 212">
              <a:extLst>
                <a:ext uri="{FF2B5EF4-FFF2-40B4-BE49-F238E27FC236}">
                  <a16:creationId xmlns:a16="http://schemas.microsoft.com/office/drawing/2014/main" id="{85A23B93-490B-4F8E-BAFE-1E646863ECCB}"/>
                </a:ext>
              </a:extLst>
            </p:cNvPr>
            <p:cNvPicPr>
              <a:picLocks noChangeAspect="1"/>
            </p:cNvPicPr>
            <p:nvPr/>
          </p:nvPicPr>
          <p:blipFill>
            <a:blip r:embed="rId53"/>
            <a:stretch>
              <a:fillRect/>
            </a:stretch>
          </p:blipFill>
          <p:spPr>
            <a:xfrm>
              <a:off x="8026828" y="2057400"/>
              <a:ext cx="888544" cy="299981"/>
            </a:xfrm>
            <a:prstGeom prst="rect">
              <a:avLst/>
            </a:prstGeom>
          </p:spPr>
        </p:pic>
      </p:grpSp>
      <p:grpSp>
        <p:nvGrpSpPr>
          <p:cNvPr id="217" name="Group 216">
            <a:extLst>
              <a:ext uri="{FF2B5EF4-FFF2-40B4-BE49-F238E27FC236}">
                <a16:creationId xmlns:a16="http://schemas.microsoft.com/office/drawing/2014/main" id="{B12996E7-4494-4837-B34A-5C4CBFDBCB68}"/>
              </a:ext>
            </a:extLst>
          </p:cNvPr>
          <p:cNvGrpSpPr/>
          <p:nvPr/>
        </p:nvGrpSpPr>
        <p:grpSpPr>
          <a:xfrm>
            <a:off x="11978091" y="4275060"/>
            <a:ext cx="1124338" cy="1098533"/>
            <a:chOff x="7923801" y="1905550"/>
            <a:chExt cx="994077" cy="981327"/>
          </a:xfrm>
        </p:grpSpPr>
        <p:sp>
          <p:nvSpPr>
            <p:cNvPr id="215" name="Oval 214">
              <a:extLst>
                <a:ext uri="{FF2B5EF4-FFF2-40B4-BE49-F238E27FC236}">
                  <a16:creationId xmlns:a16="http://schemas.microsoft.com/office/drawing/2014/main" id="{F587BCF0-DCCD-4B4D-B3BA-885AE4DFDCD4}"/>
                </a:ext>
              </a:extLst>
            </p:cNvPr>
            <p:cNvSpPr/>
            <p:nvPr/>
          </p:nvSpPr>
          <p:spPr>
            <a:xfrm>
              <a:off x="7923801" y="1905550"/>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216" name="Picture 215">
              <a:extLst>
                <a:ext uri="{FF2B5EF4-FFF2-40B4-BE49-F238E27FC236}">
                  <a16:creationId xmlns:a16="http://schemas.microsoft.com/office/drawing/2014/main" id="{75E6ECB3-E4CC-4302-97DE-102EAABB0624}"/>
                </a:ext>
              </a:extLst>
            </p:cNvPr>
            <p:cNvPicPr>
              <a:picLocks noChangeAspect="1"/>
            </p:cNvPicPr>
            <p:nvPr/>
          </p:nvPicPr>
          <p:blipFill>
            <a:blip r:embed="rId54"/>
            <a:stretch>
              <a:fillRect/>
            </a:stretch>
          </p:blipFill>
          <p:spPr>
            <a:xfrm>
              <a:off x="7968899" y="2260512"/>
              <a:ext cx="889960" cy="322120"/>
            </a:xfrm>
            <a:prstGeom prst="rect">
              <a:avLst/>
            </a:prstGeom>
          </p:spPr>
        </p:pic>
      </p:grpSp>
      <p:grpSp>
        <p:nvGrpSpPr>
          <p:cNvPr id="220" name="Group 219">
            <a:extLst>
              <a:ext uri="{FF2B5EF4-FFF2-40B4-BE49-F238E27FC236}">
                <a16:creationId xmlns:a16="http://schemas.microsoft.com/office/drawing/2014/main" id="{7BCF94C1-3F4E-4EDA-8F60-B2568A37DC41}"/>
              </a:ext>
            </a:extLst>
          </p:cNvPr>
          <p:cNvGrpSpPr/>
          <p:nvPr/>
        </p:nvGrpSpPr>
        <p:grpSpPr>
          <a:xfrm>
            <a:off x="2926712" y="5582264"/>
            <a:ext cx="1116413" cy="1100010"/>
            <a:chOff x="8092845" y="1981467"/>
            <a:chExt cx="994077" cy="981327"/>
          </a:xfrm>
        </p:grpSpPr>
        <p:sp>
          <p:nvSpPr>
            <p:cNvPr id="218" name="Oval 217">
              <a:extLst>
                <a:ext uri="{FF2B5EF4-FFF2-40B4-BE49-F238E27FC236}">
                  <a16:creationId xmlns:a16="http://schemas.microsoft.com/office/drawing/2014/main" id="{92D9978D-CDDD-45BA-890C-B9F2A583B95C}"/>
                </a:ext>
              </a:extLst>
            </p:cNvPr>
            <p:cNvSpPr/>
            <p:nvPr/>
          </p:nvSpPr>
          <p:spPr>
            <a:xfrm>
              <a:off x="8092845" y="1981467"/>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219" name="Picture 218">
              <a:extLst>
                <a:ext uri="{FF2B5EF4-FFF2-40B4-BE49-F238E27FC236}">
                  <a16:creationId xmlns:a16="http://schemas.microsoft.com/office/drawing/2014/main" id="{BA988843-0C57-4BB4-BF78-3BC54CDA6ACE}"/>
                </a:ext>
              </a:extLst>
            </p:cNvPr>
            <p:cNvPicPr>
              <a:picLocks noChangeAspect="1"/>
            </p:cNvPicPr>
            <p:nvPr/>
          </p:nvPicPr>
          <p:blipFill>
            <a:blip r:embed="rId55"/>
            <a:stretch>
              <a:fillRect/>
            </a:stretch>
          </p:blipFill>
          <p:spPr>
            <a:xfrm>
              <a:off x="8215611" y="2242491"/>
              <a:ext cx="764580" cy="525819"/>
            </a:xfrm>
            <a:prstGeom prst="rect">
              <a:avLst/>
            </a:prstGeom>
          </p:spPr>
        </p:pic>
      </p:grpSp>
      <p:grpSp>
        <p:nvGrpSpPr>
          <p:cNvPr id="223" name="Group 222">
            <a:extLst>
              <a:ext uri="{FF2B5EF4-FFF2-40B4-BE49-F238E27FC236}">
                <a16:creationId xmlns:a16="http://schemas.microsoft.com/office/drawing/2014/main" id="{EA1F772D-4AC7-4C88-B618-0F2CC346F8AE}"/>
              </a:ext>
            </a:extLst>
          </p:cNvPr>
          <p:cNvGrpSpPr/>
          <p:nvPr/>
        </p:nvGrpSpPr>
        <p:grpSpPr>
          <a:xfrm>
            <a:off x="335981" y="1758255"/>
            <a:ext cx="1116414" cy="1095113"/>
            <a:chOff x="15669309" y="744843"/>
            <a:chExt cx="994077" cy="981327"/>
          </a:xfrm>
        </p:grpSpPr>
        <p:sp>
          <p:nvSpPr>
            <p:cNvPr id="54" name="Oval 53">
              <a:extLst>
                <a:ext uri="{FF2B5EF4-FFF2-40B4-BE49-F238E27FC236}">
                  <a16:creationId xmlns:a16="http://schemas.microsoft.com/office/drawing/2014/main" id="{905C9951-A6E7-4620-A24D-DCEB6BF4C845}"/>
                </a:ext>
              </a:extLst>
            </p:cNvPr>
            <p:cNvSpPr/>
            <p:nvPr/>
          </p:nvSpPr>
          <p:spPr>
            <a:xfrm>
              <a:off x="15669309" y="744843"/>
              <a:ext cx="994077" cy="9813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1"/>
            </a:p>
          </p:txBody>
        </p:sp>
        <p:pic>
          <p:nvPicPr>
            <p:cNvPr id="222" name="Picture 221">
              <a:extLst>
                <a:ext uri="{FF2B5EF4-FFF2-40B4-BE49-F238E27FC236}">
                  <a16:creationId xmlns:a16="http://schemas.microsoft.com/office/drawing/2014/main" id="{46874B23-8C00-4D43-B530-197759446894}"/>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5697683" y="766842"/>
              <a:ext cx="937328" cy="937328"/>
            </a:xfrm>
            <a:prstGeom prst="rect">
              <a:avLst/>
            </a:prstGeom>
          </p:spPr>
        </p:pic>
      </p:grpSp>
      <p:sp>
        <p:nvSpPr>
          <p:cNvPr id="198" name="TextBox 197">
            <a:extLst>
              <a:ext uri="{FF2B5EF4-FFF2-40B4-BE49-F238E27FC236}">
                <a16:creationId xmlns:a16="http://schemas.microsoft.com/office/drawing/2014/main" id="{03FDE92F-1D85-42D9-9047-831D7C9316F5}"/>
              </a:ext>
            </a:extLst>
          </p:cNvPr>
          <p:cNvSpPr txBox="1"/>
          <p:nvPr/>
        </p:nvSpPr>
        <p:spPr>
          <a:xfrm>
            <a:off x="4083149" y="327632"/>
            <a:ext cx="1807739" cy="1261884"/>
          </a:xfrm>
          <a:prstGeom prst="rect">
            <a:avLst/>
          </a:prstGeom>
          <a:noFill/>
        </p:spPr>
        <p:txBody>
          <a:bodyPr wrap="none" rtlCol="0">
            <a:spAutoFit/>
          </a:bodyPr>
          <a:lstStyle/>
          <a:p>
            <a:r>
              <a:rPr lang="en-US" sz="3800" b="1" dirty="0">
                <a:solidFill>
                  <a:schemeClr val="bg1">
                    <a:lumMod val="95000"/>
                  </a:schemeClr>
                </a:solidFill>
                <a:latin typeface="+mj-lt"/>
              </a:rPr>
              <a:t>OUR</a:t>
            </a:r>
          </a:p>
          <a:p>
            <a:r>
              <a:rPr lang="en-US" sz="3800" b="1" dirty="0">
                <a:solidFill>
                  <a:schemeClr val="bg1">
                    <a:lumMod val="95000"/>
                  </a:schemeClr>
                </a:solidFill>
                <a:latin typeface="+mj-lt"/>
              </a:rPr>
              <a:t>CLIENTS</a:t>
            </a:r>
          </a:p>
        </p:txBody>
      </p:sp>
      <p:grpSp>
        <p:nvGrpSpPr>
          <p:cNvPr id="6" name="Group 5">
            <a:extLst>
              <a:ext uri="{FF2B5EF4-FFF2-40B4-BE49-F238E27FC236}">
                <a16:creationId xmlns:a16="http://schemas.microsoft.com/office/drawing/2014/main" id="{D8DA658E-DDB7-4EA5-8A3F-707AB50DEADC}"/>
              </a:ext>
            </a:extLst>
          </p:cNvPr>
          <p:cNvGrpSpPr/>
          <p:nvPr/>
        </p:nvGrpSpPr>
        <p:grpSpPr>
          <a:xfrm>
            <a:off x="9502876" y="599928"/>
            <a:ext cx="4953953" cy="708929"/>
            <a:chOff x="9526801" y="472110"/>
            <a:chExt cx="4953953" cy="708929"/>
          </a:xfrm>
        </p:grpSpPr>
        <p:sp>
          <p:nvSpPr>
            <p:cNvPr id="195" name="TextBox 194">
              <a:extLst>
                <a:ext uri="{FF2B5EF4-FFF2-40B4-BE49-F238E27FC236}">
                  <a16:creationId xmlns:a16="http://schemas.microsoft.com/office/drawing/2014/main" id="{660DF6DB-0D5C-4A3F-A41E-4074C69EFCC5}"/>
                </a:ext>
              </a:extLst>
            </p:cNvPr>
            <p:cNvSpPr txBox="1"/>
            <p:nvPr/>
          </p:nvSpPr>
          <p:spPr>
            <a:xfrm>
              <a:off x="10621166" y="811707"/>
              <a:ext cx="3835663" cy="369332"/>
            </a:xfrm>
            <a:prstGeom prst="rect">
              <a:avLst/>
            </a:prstGeom>
            <a:noFill/>
          </p:spPr>
          <p:txBody>
            <a:bodyPr wrap="square">
              <a:spAutoFit/>
            </a:bodyPr>
            <a:lstStyle/>
            <a:p>
              <a:pPr algn="r"/>
              <a:r>
                <a:rPr lang="en-US" dirty="0">
                  <a:solidFill>
                    <a:schemeClr val="bg1">
                      <a:lumMod val="95000"/>
                    </a:schemeClr>
                  </a:solidFill>
                  <a:hlinkClick r:id="rId57">
                    <a:extLst>
                      <a:ext uri="{A12FA001-AC4F-418D-AE19-62706E023703}">
                        <ahyp:hlinkClr xmlns:ahyp="http://schemas.microsoft.com/office/drawing/2018/hyperlinkcolor" val="tx"/>
                      </a:ext>
                    </a:extLst>
                  </a:hlinkClick>
                </a:rPr>
                <a:t>Our Work – Dotvision Group</a:t>
              </a:r>
              <a:endParaRPr lang="en-US" dirty="0">
                <a:solidFill>
                  <a:schemeClr val="bg1">
                    <a:lumMod val="95000"/>
                  </a:schemeClr>
                </a:solidFill>
              </a:endParaRPr>
            </a:p>
          </p:txBody>
        </p:sp>
        <p:sp>
          <p:nvSpPr>
            <p:cNvPr id="226" name="TextBox 225">
              <a:extLst>
                <a:ext uri="{FF2B5EF4-FFF2-40B4-BE49-F238E27FC236}">
                  <a16:creationId xmlns:a16="http://schemas.microsoft.com/office/drawing/2014/main" id="{E54A0AAE-B999-48FE-927B-C1859E20A844}"/>
                </a:ext>
              </a:extLst>
            </p:cNvPr>
            <p:cNvSpPr txBox="1"/>
            <p:nvPr/>
          </p:nvSpPr>
          <p:spPr>
            <a:xfrm>
              <a:off x="9526801" y="472110"/>
              <a:ext cx="4953953" cy="369332"/>
            </a:xfrm>
            <a:prstGeom prst="rect">
              <a:avLst/>
            </a:prstGeom>
            <a:noFill/>
          </p:spPr>
          <p:txBody>
            <a:bodyPr wrap="square">
              <a:spAutoFit/>
            </a:bodyPr>
            <a:lstStyle/>
            <a:p>
              <a:pPr algn="r"/>
              <a:r>
                <a:rPr lang="en-US" dirty="0">
                  <a:solidFill>
                    <a:schemeClr val="bg1">
                      <a:lumMod val="95000"/>
                    </a:schemeClr>
                  </a:solidFill>
                </a:rPr>
                <a:t>You can View our work by the Link Below:-</a:t>
              </a:r>
            </a:p>
          </p:txBody>
        </p:sp>
      </p:grpSp>
      <p:sp>
        <p:nvSpPr>
          <p:cNvPr id="228" name="Flowchart: Terminator 227">
            <a:extLst>
              <a:ext uri="{FF2B5EF4-FFF2-40B4-BE49-F238E27FC236}">
                <a16:creationId xmlns:a16="http://schemas.microsoft.com/office/drawing/2014/main" id="{B14109F4-1D1E-4465-B9E9-0A943A87385E}"/>
              </a:ext>
            </a:extLst>
          </p:cNvPr>
          <p:cNvSpPr/>
          <p:nvPr/>
        </p:nvSpPr>
        <p:spPr>
          <a:xfrm>
            <a:off x="-601884" y="484575"/>
            <a:ext cx="4664598" cy="954734"/>
          </a:xfrm>
          <a:prstGeom prst="flowChartTerminator">
            <a:avLst/>
          </a:prstGeom>
          <a:gradFill flip="none" rotWithShape="1">
            <a:gsLst>
              <a:gs pos="12000">
                <a:srgbClr val="9E2020">
                  <a:alpha val="52913"/>
                </a:srgbClr>
              </a:gs>
              <a:gs pos="39000">
                <a:srgbClr val="3EB696"/>
              </a:gs>
              <a:gs pos="68000">
                <a:srgbClr val="4F1586"/>
              </a:gs>
              <a:gs pos="90000">
                <a:srgbClr val="F35B3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E7591FE1-7CAF-17E8-14F2-EE9AC97D68B3}"/>
              </a:ext>
            </a:extLst>
          </p:cNvPr>
          <p:cNvCxnSpPr>
            <a:cxnSpLocks/>
          </p:cNvCxnSpPr>
          <p:nvPr/>
        </p:nvCxnSpPr>
        <p:spPr>
          <a:xfrm>
            <a:off x="3208121" y="8448250"/>
            <a:ext cx="8214158" cy="0"/>
          </a:xfrm>
          <a:prstGeom prst="line">
            <a:avLst/>
          </a:prstGeom>
          <a:ln w="19050" cap="rnd">
            <a:gradFill flip="none" rotWithShape="1">
              <a:gsLst>
                <a:gs pos="12000">
                  <a:srgbClr val="3EB696"/>
                </a:gs>
                <a:gs pos="33000">
                  <a:srgbClr val="9E2020"/>
                </a:gs>
                <a:gs pos="62000">
                  <a:srgbClr val="4F1586"/>
                </a:gs>
                <a:gs pos="91000">
                  <a:srgbClr val="F35B38"/>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113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04FAA190-24BA-5286-B2E9-62AAC2218DEE}"/>
            </a:ext>
          </a:extLst>
        </p:cNvPr>
        <p:cNvGrpSpPr/>
        <p:nvPr/>
      </p:nvGrpSpPr>
      <p:grpSpPr>
        <a:xfrm>
          <a:off x="0" y="0"/>
          <a:ext cx="0" cy="0"/>
          <a:chOff x="0" y="0"/>
          <a:chExt cx="0" cy="0"/>
        </a:xfrm>
      </p:grpSpPr>
      <p:pic>
        <p:nvPicPr>
          <p:cNvPr id="6" name="Picture 5" descr="A colorful bubble with bubbles&#10;&#10;Description automatically generated with medium confidence">
            <a:extLst>
              <a:ext uri="{FF2B5EF4-FFF2-40B4-BE49-F238E27FC236}">
                <a16:creationId xmlns:a16="http://schemas.microsoft.com/office/drawing/2014/main" id="{0F886004-6FD4-E3CD-35C7-B527FA29AD78}"/>
              </a:ext>
            </a:extLst>
          </p:cNvPr>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rot="16200000">
            <a:off x="8631823" y="2225234"/>
            <a:ext cx="7760820" cy="4236334"/>
          </a:xfrm>
          <a:prstGeom prst="rect">
            <a:avLst/>
          </a:prstGeom>
        </p:spPr>
      </p:pic>
      <p:sp>
        <p:nvSpPr>
          <p:cNvPr id="7" name="TextBox 6">
            <a:extLst>
              <a:ext uri="{FF2B5EF4-FFF2-40B4-BE49-F238E27FC236}">
                <a16:creationId xmlns:a16="http://schemas.microsoft.com/office/drawing/2014/main" id="{CDA59614-BD03-6B80-7E71-DEB06E5490C2}"/>
              </a:ext>
            </a:extLst>
          </p:cNvPr>
          <p:cNvSpPr txBox="1"/>
          <p:nvPr/>
        </p:nvSpPr>
        <p:spPr>
          <a:xfrm>
            <a:off x="11918473" y="7326058"/>
            <a:ext cx="2560829" cy="1200329"/>
          </a:xfrm>
          <a:prstGeom prst="rect">
            <a:avLst/>
          </a:prstGeom>
          <a:noFill/>
        </p:spPr>
        <p:txBody>
          <a:bodyPr wrap="none" rtlCol="0">
            <a:spAutoFit/>
          </a:bodyPr>
          <a:lstStyle/>
          <a:p>
            <a:pPr algn="r"/>
            <a:r>
              <a:rPr lang="en-US" sz="1800" dirty="0">
                <a:solidFill>
                  <a:schemeClr val="bg1">
                    <a:lumMod val="95000"/>
                  </a:schemeClr>
                </a:solidFill>
                <a:latin typeface="+mj-lt"/>
              </a:rPr>
              <a:t>Dot Vision </a:t>
            </a:r>
            <a:r>
              <a:rPr lang="en-US" sz="1400" dirty="0">
                <a:solidFill>
                  <a:schemeClr val="bg1">
                    <a:lumMod val="95000"/>
                  </a:schemeClr>
                </a:solidFill>
                <a:latin typeface="+mj-lt"/>
              </a:rPr>
              <a:t>L.L.C. CR:37369 </a:t>
            </a:r>
          </a:p>
          <a:p>
            <a:pPr algn="r"/>
            <a:r>
              <a:rPr lang="en-US" sz="1800" dirty="0">
                <a:solidFill>
                  <a:schemeClr val="bg1">
                    <a:lumMod val="95000"/>
                  </a:schemeClr>
                </a:solidFill>
                <a:latin typeface="+mj-lt"/>
              </a:rPr>
              <a:t>  P.O. Box: 64097 Qatar</a:t>
            </a:r>
          </a:p>
          <a:p>
            <a:pPr algn="r"/>
            <a:r>
              <a:rPr lang="de-DE" sz="1800" dirty="0">
                <a:solidFill>
                  <a:schemeClr val="bg1">
                    <a:lumMod val="95000"/>
                  </a:schemeClr>
                </a:solidFill>
                <a:latin typeface="+mj-lt"/>
              </a:rPr>
              <a:t>  Tel: +974 4475 5392</a:t>
            </a:r>
          </a:p>
          <a:p>
            <a:pPr algn="r"/>
            <a:r>
              <a:rPr lang="en-US" sz="1800" dirty="0">
                <a:solidFill>
                  <a:schemeClr val="bg1"/>
                </a:solidFill>
                <a:latin typeface="+mj-lt"/>
                <a:hlinkClick r:id="rId3">
                  <a:extLst>
                    <a:ext uri="{A12FA001-AC4F-418D-AE19-62706E023703}">
                      <ahyp:hlinkClr xmlns:ahyp="http://schemas.microsoft.com/office/drawing/2018/hyperlinkcolor" val="tx"/>
                    </a:ext>
                  </a:extLst>
                </a:hlinkClick>
              </a:rPr>
              <a:t>www.dotvisiongroup.com</a:t>
            </a:r>
            <a:endParaRPr lang="en-US" sz="1800" dirty="0">
              <a:solidFill>
                <a:schemeClr val="bg1"/>
              </a:solidFill>
              <a:latin typeface="+mj-lt"/>
            </a:endParaRPr>
          </a:p>
        </p:txBody>
      </p:sp>
      <p:sp>
        <p:nvSpPr>
          <p:cNvPr id="8" name="object 3">
            <a:extLst>
              <a:ext uri="{FF2B5EF4-FFF2-40B4-BE49-F238E27FC236}">
                <a16:creationId xmlns:a16="http://schemas.microsoft.com/office/drawing/2014/main" id="{DD9F938E-ADF3-1E06-1483-533F5C1F9A2B}"/>
              </a:ext>
            </a:extLst>
          </p:cNvPr>
          <p:cNvSpPr txBox="1">
            <a:spLocks/>
          </p:cNvSpPr>
          <p:nvPr/>
        </p:nvSpPr>
        <p:spPr>
          <a:xfrm>
            <a:off x="3071495" y="6956107"/>
            <a:ext cx="3862705" cy="477695"/>
          </a:xfrm>
          <a:prstGeom prst="rect">
            <a:avLst/>
          </a:prstGeom>
        </p:spPr>
        <p:txBody>
          <a:bodyPr vert="horz" wrap="square" lIns="0" tIns="15875" rIns="0" bIns="0" rtlCol="0" anchor="b">
            <a:spAutoFit/>
          </a:bodyPr>
          <a:lstStyle>
            <a:lvl1pPr algn="ctr" defTabSz="1097280" rtl="0" eaLnBrk="1" latinLnBrk="0" hangingPunct="1">
              <a:lnSpc>
                <a:spcPct val="90000"/>
              </a:lnSpc>
              <a:spcBef>
                <a:spcPct val="0"/>
              </a:spcBef>
              <a:buNone/>
              <a:defRPr sz="7200" kern="1200">
                <a:solidFill>
                  <a:schemeClr val="tx1"/>
                </a:solidFill>
                <a:latin typeface="+mj-lt"/>
                <a:ea typeface="+mj-ea"/>
                <a:cs typeface="+mj-cs"/>
              </a:defRPr>
            </a:lvl1pPr>
          </a:lstStyle>
          <a:p>
            <a:pPr marL="12700">
              <a:lnSpc>
                <a:spcPct val="100000"/>
              </a:lnSpc>
              <a:spcBef>
                <a:spcPts val="125"/>
              </a:spcBef>
            </a:pPr>
            <a:r>
              <a:rPr lang="en-US" sz="3000" spc="-114">
                <a:solidFill>
                  <a:srgbClr val="FFFFFF"/>
                </a:solidFill>
                <a:latin typeface="Calibri Light" panose="020F0302020204030204" pitchFamily="34" charset="0"/>
                <a:cs typeface="Calibri Light" panose="020F0302020204030204" pitchFamily="34" charset="0"/>
              </a:rPr>
              <a:t>Bringing</a:t>
            </a:r>
            <a:r>
              <a:rPr lang="en-US" sz="3000" spc="-130">
                <a:solidFill>
                  <a:srgbClr val="FFFFFF"/>
                </a:solidFill>
                <a:latin typeface="Calibri Light" panose="020F0302020204030204" pitchFamily="34" charset="0"/>
                <a:cs typeface="Calibri Light" panose="020F0302020204030204" pitchFamily="34" charset="0"/>
              </a:rPr>
              <a:t> </a:t>
            </a:r>
            <a:r>
              <a:rPr lang="en-US" sz="3000" spc="-204">
                <a:solidFill>
                  <a:srgbClr val="FFFFFF"/>
                </a:solidFill>
                <a:latin typeface="Calibri Light" panose="020F0302020204030204" pitchFamily="34" charset="0"/>
                <a:cs typeface="Calibri Light" panose="020F0302020204030204" pitchFamily="34" charset="0"/>
              </a:rPr>
              <a:t>Your</a:t>
            </a:r>
            <a:r>
              <a:rPr lang="en-US" sz="3000" spc="-110">
                <a:solidFill>
                  <a:srgbClr val="FFFFFF"/>
                </a:solidFill>
                <a:latin typeface="Calibri Light" panose="020F0302020204030204" pitchFamily="34" charset="0"/>
                <a:cs typeface="Calibri Light" panose="020F0302020204030204" pitchFamily="34" charset="0"/>
              </a:rPr>
              <a:t> </a:t>
            </a:r>
            <a:r>
              <a:rPr lang="en-US" sz="3000" spc="-125">
                <a:solidFill>
                  <a:srgbClr val="FFFFFF"/>
                </a:solidFill>
                <a:latin typeface="Calibri Light" panose="020F0302020204030204" pitchFamily="34" charset="0"/>
                <a:cs typeface="Calibri Light" panose="020F0302020204030204" pitchFamily="34" charset="0"/>
              </a:rPr>
              <a:t>Vision </a:t>
            </a:r>
            <a:r>
              <a:rPr lang="en-US" sz="3000">
                <a:solidFill>
                  <a:srgbClr val="FFFFFF"/>
                </a:solidFill>
                <a:latin typeface="Calibri Light" panose="020F0302020204030204" pitchFamily="34" charset="0"/>
                <a:cs typeface="Calibri Light" panose="020F0302020204030204" pitchFamily="34" charset="0"/>
              </a:rPr>
              <a:t>to</a:t>
            </a:r>
            <a:r>
              <a:rPr lang="en-US" sz="3000" spc="-50">
                <a:solidFill>
                  <a:srgbClr val="FFFFFF"/>
                </a:solidFill>
                <a:latin typeface="Calibri Light" panose="020F0302020204030204" pitchFamily="34" charset="0"/>
                <a:cs typeface="Calibri Light" panose="020F0302020204030204" pitchFamily="34" charset="0"/>
              </a:rPr>
              <a:t> </a:t>
            </a:r>
            <a:r>
              <a:rPr lang="en-US" sz="3000" spc="-80">
                <a:solidFill>
                  <a:srgbClr val="FFFFFF"/>
                </a:solidFill>
                <a:latin typeface="Calibri Light" panose="020F0302020204030204" pitchFamily="34" charset="0"/>
                <a:cs typeface="Calibri Light" panose="020F0302020204030204" pitchFamily="34" charset="0"/>
              </a:rPr>
              <a:t>Life,</a:t>
            </a:r>
            <a:endParaRPr lang="en-US" sz="3000" dirty="0">
              <a:latin typeface="Calibri Light" panose="020F0302020204030204" pitchFamily="34" charset="0"/>
              <a:cs typeface="Calibri Light" panose="020F0302020204030204" pitchFamily="34" charset="0"/>
            </a:endParaRPr>
          </a:p>
        </p:txBody>
      </p:sp>
      <p:pic>
        <p:nvPicPr>
          <p:cNvPr id="9" name="object 4">
            <a:extLst>
              <a:ext uri="{FF2B5EF4-FFF2-40B4-BE49-F238E27FC236}">
                <a16:creationId xmlns:a16="http://schemas.microsoft.com/office/drawing/2014/main" id="{8F95AAC9-29E2-3949-86F9-0BF5896EC1A9}"/>
              </a:ext>
            </a:extLst>
          </p:cNvPr>
          <p:cNvPicPr/>
          <p:nvPr/>
        </p:nvPicPr>
        <p:blipFill>
          <a:blip r:embed="rId4" cstate="print"/>
          <a:stretch>
            <a:fillRect/>
          </a:stretch>
        </p:blipFill>
        <p:spPr>
          <a:xfrm>
            <a:off x="3150573" y="3228975"/>
            <a:ext cx="3724275" cy="2228850"/>
          </a:xfrm>
          <a:prstGeom prst="rect">
            <a:avLst/>
          </a:prstGeom>
        </p:spPr>
      </p:pic>
      <p:cxnSp>
        <p:nvCxnSpPr>
          <p:cNvPr id="10" name="Straight Connector 9">
            <a:extLst>
              <a:ext uri="{FF2B5EF4-FFF2-40B4-BE49-F238E27FC236}">
                <a16:creationId xmlns:a16="http://schemas.microsoft.com/office/drawing/2014/main" id="{DD546E80-B7E5-57CC-3AEB-1CAF70635D33}"/>
              </a:ext>
            </a:extLst>
          </p:cNvPr>
          <p:cNvCxnSpPr>
            <a:cxnSpLocks/>
          </p:cNvCxnSpPr>
          <p:nvPr/>
        </p:nvCxnSpPr>
        <p:spPr>
          <a:xfrm>
            <a:off x="3140710" y="7551273"/>
            <a:ext cx="3744000" cy="0"/>
          </a:xfrm>
          <a:prstGeom prst="line">
            <a:avLst/>
          </a:prstGeom>
          <a:ln w="19050" cap="rnd">
            <a:gradFill flip="none" rotWithShape="1">
              <a:gsLst>
                <a:gs pos="12000">
                  <a:srgbClr val="3EB696"/>
                </a:gs>
                <a:gs pos="33000">
                  <a:srgbClr val="9E2020"/>
                </a:gs>
                <a:gs pos="62000">
                  <a:srgbClr val="4F1586"/>
                </a:gs>
                <a:gs pos="91000">
                  <a:srgbClr val="F35B38"/>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874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E9029B28-40FE-4C62-A055-98C0BCF70FA4}"/>
              </a:ext>
            </a:extLst>
          </p:cNvPr>
          <p:cNvPicPr>
            <a:picLocks noChangeAspect="1"/>
          </p:cNvPicPr>
          <p:nvPr/>
        </p:nvPicPr>
        <p:blipFill rotWithShape="1">
          <a:blip r:embed="rId2">
            <a:extLst>
              <a:ext uri="{28A0092B-C50C-407E-A947-70E740481C1C}">
                <a14:useLocalDpi xmlns:a14="http://schemas.microsoft.com/office/drawing/2010/main" val="0"/>
              </a:ext>
            </a:extLst>
          </a:blip>
          <a:srcRect b="3618"/>
          <a:stretch/>
        </p:blipFill>
        <p:spPr>
          <a:xfrm>
            <a:off x="-6614" y="-8808"/>
            <a:ext cx="14631806" cy="8695608"/>
          </a:xfrm>
          <a:prstGeom prst="rect">
            <a:avLst/>
          </a:prstGeom>
        </p:spPr>
      </p:pic>
      <p:sp>
        <p:nvSpPr>
          <p:cNvPr id="25" name="AutoShape 3">
            <a:extLst>
              <a:ext uri="{FF2B5EF4-FFF2-40B4-BE49-F238E27FC236}">
                <a16:creationId xmlns:a16="http://schemas.microsoft.com/office/drawing/2014/main" id="{43231801-C8E8-4070-9E54-C7C0316B6401}"/>
              </a:ext>
            </a:extLst>
          </p:cNvPr>
          <p:cNvSpPr>
            <a:spLocks noChangeAspect="1" noChangeArrowheads="1" noTextEdit="1"/>
          </p:cNvSpPr>
          <p:nvPr/>
        </p:nvSpPr>
        <p:spPr bwMode="auto">
          <a:xfrm>
            <a:off x="-13592" y="-8808"/>
            <a:ext cx="14643992" cy="8737315"/>
          </a:xfrm>
          <a:prstGeom prst="rect">
            <a:avLst/>
          </a:prstGeom>
          <a:solidFill>
            <a:schemeClr val="tx1">
              <a:lumMod val="95000"/>
              <a:lumOff val="5000"/>
              <a:alpha val="7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 name="Rectangle 6">
            <a:extLst>
              <a:ext uri="{FF2B5EF4-FFF2-40B4-BE49-F238E27FC236}">
                <a16:creationId xmlns:a16="http://schemas.microsoft.com/office/drawing/2014/main" id="{5BA74DAE-4D9E-434A-8A57-D29F7015903C}"/>
              </a:ext>
            </a:extLst>
          </p:cNvPr>
          <p:cNvSpPr/>
          <p:nvPr/>
        </p:nvSpPr>
        <p:spPr>
          <a:xfrm>
            <a:off x="1704943" y="1546077"/>
            <a:ext cx="11220514" cy="1384995"/>
          </a:xfrm>
          <a:prstGeom prst="rect">
            <a:avLst/>
          </a:prstGeom>
        </p:spPr>
        <p:txBody>
          <a:bodyPr wrap="square">
            <a:spAutoFit/>
          </a:bodyPr>
          <a:lstStyle/>
          <a:p>
            <a:pPr algn="ctr"/>
            <a:r>
              <a:rPr lang="en-US" sz="2800" dirty="0">
                <a:solidFill>
                  <a:srgbClr val="FFFFFF"/>
                </a:solidFill>
                <a:latin typeface="+mj-lt"/>
              </a:rPr>
              <a:t>We offer a broad range of EVENTS services to support you achieve the results you're after. We specialize in creating memorable events by adapting our ideas, Equipment &amp; Fabrication to fruitful the needs of your Event</a:t>
            </a:r>
            <a:endParaRPr lang="en-US" sz="2800" dirty="0">
              <a:latin typeface="+mj-lt"/>
            </a:endParaRPr>
          </a:p>
        </p:txBody>
      </p:sp>
      <p:sp>
        <p:nvSpPr>
          <p:cNvPr id="26" name="Oval 25">
            <a:extLst>
              <a:ext uri="{FF2B5EF4-FFF2-40B4-BE49-F238E27FC236}">
                <a16:creationId xmlns:a16="http://schemas.microsoft.com/office/drawing/2014/main" id="{B773C7B0-9B3A-49EF-9411-55EEE273AEEF}"/>
              </a:ext>
            </a:extLst>
          </p:cNvPr>
          <p:cNvSpPr/>
          <p:nvPr/>
        </p:nvSpPr>
        <p:spPr>
          <a:xfrm>
            <a:off x="3732588" y="4660687"/>
            <a:ext cx="3208182" cy="3162221"/>
          </a:xfrm>
          <a:prstGeom prst="ellipse">
            <a:avLst/>
          </a:prstGeom>
          <a:noFill/>
          <a:ln w="50800">
            <a:solidFill>
              <a:schemeClr val="bg1">
                <a:lumMod val="9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TextBox 35">
            <a:extLst>
              <a:ext uri="{FF2B5EF4-FFF2-40B4-BE49-F238E27FC236}">
                <a16:creationId xmlns:a16="http://schemas.microsoft.com/office/drawing/2014/main" id="{DFEA4518-2747-46A6-A12F-4CF042310E02}"/>
              </a:ext>
            </a:extLst>
          </p:cNvPr>
          <p:cNvSpPr txBox="1"/>
          <p:nvPr/>
        </p:nvSpPr>
        <p:spPr>
          <a:xfrm>
            <a:off x="6915693" y="5345046"/>
            <a:ext cx="4111217" cy="861774"/>
          </a:xfrm>
          <a:prstGeom prst="rect">
            <a:avLst/>
          </a:prstGeom>
          <a:noFill/>
        </p:spPr>
        <p:txBody>
          <a:bodyPr wrap="square" rtlCol="0">
            <a:spAutoFit/>
          </a:bodyPr>
          <a:lstStyle/>
          <a:p>
            <a:r>
              <a:rPr lang="en-US" sz="2800" dirty="0">
                <a:solidFill>
                  <a:schemeClr val="bg1"/>
                </a:solidFill>
                <a:latin typeface="+mj-lt"/>
              </a:rPr>
              <a:t>Event Display &amp; Decoration</a:t>
            </a:r>
          </a:p>
          <a:p>
            <a:r>
              <a:rPr lang="ar-AE" sz="2200" b="1" dirty="0">
                <a:solidFill>
                  <a:schemeClr val="bg1"/>
                </a:solidFill>
                <a:latin typeface="+mj-lt"/>
              </a:rPr>
              <a:t>الديكور والعرض</a:t>
            </a:r>
            <a:r>
              <a:rPr lang="ar-BH" sz="2200" b="1" dirty="0">
                <a:solidFill>
                  <a:schemeClr val="bg1"/>
                </a:solidFill>
                <a:latin typeface="+mj-lt"/>
              </a:rPr>
              <a:t> وتزيين الفعاليات</a:t>
            </a:r>
            <a:endParaRPr lang="ar-AE" sz="2200" b="1" dirty="0">
              <a:solidFill>
                <a:schemeClr val="bg1"/>
              </a:solidFill>
              <a:latin typeface="+mj-lt"/>
            </a:endParaRPr>
          </a:p>
        </p:txBody>
      </p:sp>
      <p:sp>
        <p:nvSpPr>
          <p:cNvPr id="37" name="Oval 36">
            <a:extLst>
              <a:ext uri="{FF2B5EF4-FFF2-40B4-BE49-F238E27FC236}">
                <a16:creationId xmlns:a16="http://schemas.microsoft.com/office/drawing/2014/main" id="{ABFF360E-5E5D-45DE-A00E-8947B3C56638}"/>
              </a:ext>
            </a:extLst>
          </p:cNvPr>
          <p:cNvSpPr/>
          <p:nvPr/>
        </p:nvSpPr>
        <p:spPr>
          <a:xfrm>
            <a:off x="6757771" y="5578449"/>
            <a:ext cx="157922" cy="174215"/>
          </a:xfrm>
          <a:prstGeom prst="ellipse">
            <a:avLst/>
          </a:prstGeom>
          <a:solidFill>
            <a:srgbClr val="9C5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a:latin typeface="+mj-lt"/>
            </a:endParaRPr>
          </a:p>
        </p:txBody>
      </p:sp>
      <p:sp>
        <p:nvSpPr>
          <p:cNvPr id="34" name="TextBox 33">
            <a:extLst>
              <a:ext uri="{FF2B5EF4-FFF2-40B4-BE49-F238E27FC236}">
                <a16:creationId xmlns:a16="http://schemas.microsoft.com/office/drawing/2014/main" id="{D8B87F1E-776C-46E9-AB82-F539CE5317F4}"/>
              </a:ext>
            </a:extLst>
          </p:cNvPr>
          <p:cNvSpPr txBox="1"/>
          <p:nvPr/>
        </p:nvSpPr>
        <p:spPr>
          <a:xfrm>
            <a:off x="3831751" y="6228520"/>
            <a:ext cx="3064524" cy="861774"/>
          </a:xfrm>
          <a:prstGeom prst="rect">
            <a:avLst/>
          </a:prstGeom>
          <a:noFill/>
        </p:spPr>
        <p:txBody>
          <a:bodyPr wrap="square" rtlCol="0">
            <a:spAutoFit/>
          </a:bodyPr>
          <a:lstStyle/>
          <a:p>
            <a:r>
              <a:rPr lang="en-US" sz="2800" dirty="0">
                <a:solidFill>
                  <a:schemeClr val="bg1"/>
                </a:solidFill>
                <a:latin typeface="+mj-lt"/>
              </a:rPr>
              <a:t>Event Services</a:t>
            </a:r>
          </a:p>
          <a:p>
            <a:r>
              <a:rPr lang="ar-BH" sz="2200" b="1" dirty="0">
                <a:solidFill>
                  <a:schemeClr val="bg1"/>
                </a:solidFill>
                <a:latin typeface="+mj-lt"/>
              </a:rPr>
              <a:t>خدمات </a:t>
            </a:r>
            <a:r>
              <a:rPr lang="ar-AE" sz="2200" b="1" dirty="0">
                <a:solidFill>
                  <a:schemeClr val="bg1"/>
                </a:solidFill>
                <a:latin typeface="+mj-lt"/>
              </a:rPr>
              <a:t>الفعاليات</a:t>
            </a:r>
          </a:p>
        </p:txBody>
      </p:sp>
      <p:sp>
        <p:nvSpPr>
          <p:cNvPr id="35" name="Oval 34">
            <a:extLst>
              <a:ext uri="{FF2B5EF4-FFF2-40B4-BE49-F238E27FC236}">
                <a16:creationId xmlns:a16="http://schemas.microsoft.com/office/drawing/2014/main" id="{A15257CF-BBAC-43A6-9B79-890E285260B7}"/>
              </a:ext>
            </a:extLst>
          </p:cNvPr>
          <p:cNvSpPr/>
          <p:nvPr/>
        </p:nvSpPr>
        <p:spPr>
          <a:xfrm>
            <a:off x="3673828" y="6461923"/>
            <a:ext cx="157922" cy="174215"/>
          </a:xfrm>
          <a:prstGeom prst="ellipse">
            <a:avLst/>
          </a:prstGeom>
          <a:solidFill>
            <a:srgbClr val="54C9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dirty="0">
              <a:latin typeface="+mj-lt"/>
            </a:endParaRPr>
          </a:p>
        </p:txBody>
      </p:sp>
      <p:sp>
        <p:nvSpPr>
          <p:cNvPr id="32" name="Oval 31">
            <a:extLst>
              <a:ext uri="{FF2B5EF4-FFF2-40B4-BE49-F238E27FC236}">
                <a16:creationId xmlns:a16="http://schemas.microsoft.com/office/drawing/2014/main" id="{21477DEB-A162-4512-834F-B55AE1C27826}"/>
              </a:ext>
            </a:extLst>
          </p:cNvPr>
          <p:cNvSpPr/>
          <p:nvPr/>
        </p:nvSpPr>
        <p:spPr>
          <a:xfrm>
            <a:off x="4700600" y="4682315"/>
            <a:ext cx="157922" cy="174215"/>
          </a:xfrm>
          <a:prstGeom prst="ellipse">
            <a:avLst/>
          </a:prstGeom>
          <a:solidFill>
            <a:srgbClr val="CF2E2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a:latin typeface="+mj-lt"/>
            </a:endParaRPr>
          </a:p>
        </p:txBody>
      </p:sp>
      <p:sp>
        <p:nvSpPr>
          <p:cNvPr id="33" name="TextBox 32">
            <a:extLst>
              <a:ext uri="{FF2B5EF4-FFF2-40B4-BE49-F238E27FC236}">
                <a16:creationId xmlns:a16="http://schemas.microsoft.com/office/drawing/2014/main" id="{E709A184-959B-4A7D-958B-D3A9C59057EB}"/>
              </a:ext>
            </a:extLst>
          </p:cNvPr>
          <p:cNvSpPr txBox="1"/>
          <p:nvPr/>
        </p:nvSpPr>
        <p:spPr>
          <a:xfrm>
            <a:off x="4851992" y="4441745"/>
            <a:ext cx="3056790" cy="861774"/>
          </a:xfrm>
          <a:prstGeom prst="rect">
            <a:avLst/>
          </a:prstGeom>
          <a:noFill/>
        </p:spPr>
        <p:txBody>
          <a:bodyPr wrap="square" rtlCol="0">
            <a:spAutoFit/>
          </a:bodyPr>
          <a:lstStyle/>
          <a:p>
            <a:r>
              <a:rPr lang="en-US" sz="2800" dirty="0">
                <a:solidFill>
                  <a:schemeClr val="bg1"/>
                </a:solidFill>
                <a:latin typeface="+mj-lt"/>
              </a:rPr>
              <a:t>Audio Visual Rental</a:t>
            </a:r>
            <a:endParaRPr lang="en-US" sz="2800" b="1" dirty="0">
              <a:solidFill>
                <a:schemeClr val="bg1"/>
              </a:solidFill>
              <a:latin typeface="+mj-lt"/>
            </a:endParaRPr>
          </a:p>
          <a:p>
            <a:r>
              <a:rPr lang="ar-AE" sz="2200" b="1" dirty="0">
                <a:solidFill>
                  <a:schemeClr val="bg1"/>
                </a:solidFill>
                <a:latin typeface="+mj-lt"/>
              </a:rPr>
              <a:t>الإضاءة والصوت</a:t>
            </a:r>
            <a:endParaRPr lang="en-US" sz="2200" b="1" dirty="0">
              <a:solidFill>
                <a:schemeClr val="bg1"/>
              </a:solidFill>
              <a:latin typeface="+mj-lt"/>
            </a:endParaRPr>
          </a:p>
        </p:txBody>
      </p:sp>
      <p:sp>
        <p:nvSpPr>
          <p:cNvPr id="4" name="TextBox 3">
            <a:extLst>
              <a:ext uri="{FF2B5EF4-FFF2-40B4-BE49-F238E27FC236}">
                <a16:creationId xmlns:a16="http://schemas.microsoft.com/office/drawing/2014/main" id="{E2923AE9-3A5F-68B0-8EE6-30CE23CF8294}"/>
              </a:ext>
            </a:extLst>
          </p:cNvPr>
          <p:cNvSpPr txBox="1"/>
          <p:nvPr/>
        </p:nvSpPr>
        <p:spPr>
          <a:xfrm>
            <a:off x="6500202" y="7152990"/>
            <a:ext cx="4111217" cy="861774"/>
          </a:xfrm>
          <a:prstGeom prst="rect">
            <a:avLst/>
          </a:prstGeom>
          <a:noFill/>
        </p:spPr>
        <p:txBody>
          <a:bodyPr wrap="square" rtlCol="0">
            <a:spAutoFit/>
          </a:bodyPr>
          <a:lstStyle/>
          <a:p>
            <a:r>
              <a:rPr lang="en-US" sz="2800" dirty="0">
                <a:solidFill>
                  <a:schemeClr val="bg1"/>
                </a:solidFill>
                <a:latin typeface="+mj-lt"/>
              </a:rPr>
              <a:t>Audio Visual solutions </a:t>
            </a:r>
          </a:p>
          <a:p>
            <a:r>
              <a:rPr lang="ar-SA" sz="2200" b="1" dirty="0">
                <a:solidFill>
                  <a:schemeClr val="bg1"/>
                </a:solidFill>
                <a:latin typeface="+mj-lt"/>
              </a:rPr>
              <a:t>حلول الصوت والمرئيات</a:t>
            </a:r>
            <a:endParaRPr lang="ar-AE" sz="2200" b="1" dirty="0">
              <a:solidFill>
                <a:schemeClr val="bg1"/>
              </a:solidFill>
              <a:latin typeface="+mj-lt"/>
            </a:endParaRPr>
          </a:p>
        </p:txBody>
      </p:sp>
      <p:cxnSp>
        <p:nvCxnSpPr>
          <p:cNvPr id="10" name="Straight Connector 9">
            <a:extLst>
              <a:ext uri="{FF2B5EF4-FFF2-40B4-BE49-F238E27FC236}">
                <a16:creationId xmlns:a16="http://schemas.microsoft.com/office/drawing/2014/main" id="{EA75DF63-3497-5906-BE05-E50EDE54832E}"/>
              </a:ext>
            </a:extLst>
          </p:cNvPr>
          <p:cNvCxnSpPr>
            <a:cxnSpLocks/>
          </p:cNvCxnSpPr>
          <p:nvPr/>
        </p:nvCxnSpPr>
        <p:spPr>
          <a:xfrm>
            <a:off x="3355200" y="3141474"/>
            <a:ext cx="792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E5B8678-6117-4809-B673-2ABBFC26E70A}"/>
              </a:ext>
            </a:extLst>
          </p:cNvPr>
          <p:cNvSpPr/>
          <p:nvPr/>
        </p:nvSpPr>
        <p:spPr>
          <a:xfrm>
            <a:off x="6296702" y="7362896"/>
            <a:ext cx="157922" cy="174215"/>
          </a:xfrm>
          <a:prstGeom prst="ellipse">
            <a:avLst/>
          </a:prstGeom>
          <a:solidFill>
            <a:srgbClr val="FA9C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a:latin typeface="+mj-lt"/>
            </a:endParaRPr>
          </a:p>
        </p:txBody>
      </p:sp>
    </p:spTree>
    <p:extLst>
      <p:ext uri="{BB962C8B-B14F-4D97-AF65-F5344CB8AC3E}">
        <p14:creationId xmlns:p14="http://schemas.microsoft.com/office/powerpoint/2010/main" val="2822796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E2020"/>
        </a:solidFill>
        <a:effectLst/>
      </p:bgPr>
    </p:bg>
    <p:spTree>
      <p:nvGrpSpPr>
        <p:cNvPr id="1" name=""/>
        <p:cNvGrpSpPr/>
        <p:nvPr/>
      </p:nvGrpSpPr>
      <p:grpSpPr>
        <a:xfrm>
          <a:off x="0" y="0"/>
          <a:ext cx="0" cy="0"/>
          <a:chOff x="0" y="0"/>
          <a:chExt cx="0" cy="0"/>
        </a:xfrm>
      </p:grpSpPr>
      <p:pic>
        <p:nvPicPr>
          <p:cNvPr id="6" name="Picture 5" descr="A picture containing sitting, table, close, monitor&#10;&#10;Description automatically generated">
            <a:extLst>
              <a:ext uri="{FF2B5EF4-FFF2-40B4-BE49-F238E27FC236}">
                <a16:creationId xmlns:a16="http://schemas.microsoft.com/office/drawing/2014/main" id="{D49B0486-BE90-0B40-040A-57A2AB4C2CA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b="10982"/>
          <a:stretch/>
        </p:blipFill>
        <p:spPr>
          <a:xfrm>
            <a:off x="0" y="0"/>
            <a:ext cx="14630400" cy="8686801"/>
          </a:xfrm>
          <a:prstGeom prst="rect">
            <a:avLst/>
          </a:prstGeom>
          <a:solidFill>
            <a:schemeClr val="bg1"/>
          </a:solidFill>
        </p:spPr>
      </p:pic>
      <p:sp>
        <p:nvSpPr>
          <p:cNvPr id="28" name="TextBox 27">
            <a:extLst>
              <a:ext uri="{FF2B5EF4-FFF2-40B4-BE49-F238E27FC236}">
                <a16:creationId xmlns:a16="http://schemas.microsoft.com/office/drawing/2014/main" id="{48280BB7-54FC-4D6F-8869-4A08D80AD58A}"/>
              </a:ext>
            </a:extLst>
          </p:cNvPr>
          <p:cNvSpPr txBox="1"/>
          <p:nvPr/>
        </p:nvSpPr>
        <p:spPr>
          <a:xfrm>
            <a:off x="4966879" y="1289108"/>
            <a:ext cx="3518912" cy="615553"/>
          </a:xfrm>
          <a:prstGeom prst="rect">
            <a:avLst/>
          </a:prstGeom>
          <a:noFill/>
        </p:spPr>
        <p:txBody>
          <a:bodyPr wrap="none" rtlCol="0">
            <a:spAutoFit/>
          </a:bodyPr>
          <a:lstStyle/>
          <a:p>
            <a:r>
              <a:rPr lang="ar-AE" sz="3400" dirty="0">
                <a:solidFill>
                  <a:schemeClr val="bg1"/>
                </a:solidFill>
                <a:latin typeface="+mj-lt"/>
              </a:rPr>
              <a:t>تأجير الاضاءة والصوت</a:t>
            </a:r>
            <a:endParaRPr lang="en-US" sz="3400" dirty="0">
              <a:solidFill>
                <a:schemeClr val="bg1"/>
              </a:solidFill>
              <a:latin typeface="+mj-lt"/>
            </a:endParaRPr>
          </a:p>
        </p:txBody>
      </p:sp>
      <p:sp>
        <p:nvSpPr>
          <p:cNvPr id="29" name="Rectangle 28">
            <a:extLst>
              <a:ext uri="{FF2B5EF4-FFF2-40B4-BE49-F238E27FC236}">
                <a16:creationId xmlns:a16="http://schemas.microsoft.com/office/drawing/2014/main" id="{64AF2CC5-889E-4E9A-8481-CD73A5BB4059}"/>
              </a:ext>
            </a:extLst>
          </p:cNvPr>
          <p:cNvSpPr/>
          <p:nvPr/>
        </p:nvSpPr>
        <p:spPr>
          <a:xfrm>
            <a:off x="200936" y="5113645"/>
            <a:ext cx="4552412" cy="1477328"/>
          </a:xfrm>
          <a:prstGeom prst="rect">
            <a:avLst/>
          </a:prstGeom>
        </p:spPr>
        <p:txBody>
          <a:bodyPr wrap="square">
            <a:spAutoFit/>
          </a:bodyPr>
          <a:lstStyle/>
          <a:p>
            <a:pPr algn="just"/>
            <a:r>
              <a:rPr lang="en-US" dirty="0">
                <a:solidFill>
                  <a:schemeClr val="bg1"/>
                </a:solidFill>
                <a:latin typeface="+mj-lt"/>
              </a:rPr>
              <a:t>We guarantee each piece of our equipment used is of the highest standard, best Brands worldwide and latest Technology invented, where it will be installed and operated through Experts Hands</a:t>
            </a:r>
            <a:endParaRPr lang="ar-AE" dirty="0">
              <a:solidFill>
                <a:schemeClr val="bg1"/>
              </a:solidFill>
              <a:latin typeface="+mj-lt"/>
            </a:endParaRPr>
          </a:p>
        </p:txBody>
      </p:sp>
      <p:sp>
        <p:nvSpPr>
          <p:cNvPr id="40" name="Rectangle 39">
            <a:extLst>
              <a:ext uri="{FF2B5EF4-FFF2-40B4-BE49-F238E27FC236}">
                <a16:creationId xmlns:a16="http://schemas.microsoft.com/office/drawing/2014/main" id="{95631444-603A-4E23-9B33-48511A772A0D}"/>
              </a:ext>
            </a:extLst>
          </p:cNvPr>
          <p:cNvSpPr/>
          <p:nvPr/>
        </p:nvSpPr>
        <p:spPr>
          <a:xfrm>
            <a:off x="200936" y="6637566"/>
            <a:ext cx="4552409" cy="923330"/>
          </a:xfrm>
          <a:prstGeom prst="rect">
            <a:avLst/>
          </a:prstGeom>
        </p:spPr>
        <p:txBody>
          <a:bodyPr wrap="square">
            <a:spAutoFit/>
          </a:bodyPr>
          <a:lstStyle/>
          <a:p>
            <a:pPr algn="just" rtl="1"/>
            <a:r>
              <a:rPr lang="ar-AE" dirty="0">
                <a:solidFill>
                  <a:schemeClr val="bg1"/>
                </a:solidFill>
                <a:latin typeface="+mj-lt"/>
              </a:rPr>
              <a:t>نحن نضمن أن كل جهاز لدينا من أفضل الماركات العالمية وبأحدث التقنيات المبتكرة ويتم تركيبها وتشغيلها على ايدي اصحاب الخبرة في المجال</a:t>
            </a:r>
          </a:p>
        </p:txBody>
      </p:sp>
      <p:sp>
        <p:nvSpPr>
          <p:cNvPr id="2" name="TextBox 1">
            <a:extLst>
              <a:ext uri="{FF2B5EF4-FFF2-40B4-BE49-F238E27FC236}">
                <a16:creationId xmlns:a16="http://schemas.microsoft.com/office/drawing/2014/main" id="{101E2CAF-5709-49D8-9AC6-2513AC922468}"/>
              </a:ext>
            </a:extLst>
          </p:cNvPr>
          <p:cNvSpPr txBox="1"/>
          <p:nvPr/>
        </p:nvSpPr>
        <p:spPr>
          <a:xfrm>
            <a:off x="3410748" y="1239734"/>
            <a:ext cx="3112262" cy="1261884"/>
          </a:xfrm>
          <a:prstGeom prst="rect">
            <a:avLst/>
          </a:prstGeom>
          <a:noFill/>
        </p:spPr>
        <p:txBody>
          <a:bodyPr wrap="none" rtlCol="0">
            <a:spAutoFit/>
          </a:bodyPr>
          <a:lstStyle/>
          <a:p>
            <a:r>
              <a:rPr lang="en-US" sz="3800" b="1" dirty="0">
                <a:solidFill>
                  <a:schemeClr val="bg1">
                    <a:lumMod val="95000"/>
                  </a:schemeClr>
                </a:solidFill>
                <a:latin typeface="+mj-lt"/>
              </a:rPr>
              <a:t>AUDIO</a:t>
            </a:r>
          </a:p>
          <a:p>
            <a:r>
              <a:rPr lang="en-US" sz="3800" b="1" dirty="0">
                <a:solidFill>
                  <a:schemeClr val="bg1">
                    <a:lumMod val="95000"/>
                  </a:schemeClr>
                </a:solidFill>
                <a:latin typeface="+mj-lt"/>
              </a:rPr>
              <a:t>VISUAL RENTAL</a:t>
            </a:r>
          </a:p>
        </p:txBody>
      </p:sp>
      <p:sp>
        <p:nvSpPr>
          <p:cNvPr id="18" name="Flowchart: Terminator 17">
            <a:extLst>
              <a:ext uri="{FF2B5EF4-FFF2-40B4-BE49-F238E27FC236}">
                <a16:creationId xmlns:a16="http://schemas.microsoft.com/office/drawing/2014/main" id="{78F9B360-F882-431B-9076-B2456585B72B}"/>
              </a:ext>
            </a:extLst>
          </p:cNvPr>
          <p:cNvSpPr/>
          <p:nvPr/>
        </p:nvSpPr>
        <p:spPr>
          <a:xfrm>
            <a:off x="-567159" y="1393309"/>
            <a:ext cx="3808102" cy="954734"/>
          </a:xfrm>
          <a:prstGeom prst="flowChartTerminator">
            <a:avLst/>
          </a:prstGeom>
          <a:solidFill>
            <a:srgbClr val="CF2E2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bject 8">
            <a:extLst>
              <a:ext uri="{FF2B5EF4-FFF2-40B4-BE49-F238E27FC236}">
                <a16:creationId xmlns:a16="http://schemas.microsoft.com/office/drawing/2014/main" id="{3D58CDE0-723E-5510-3913-387480531EA3}"/>
              </a:ext>
            </a:extLst>
          </p:cNvPr>
          <p:cNvPicPr/>
          <p:nvPr/>
        </p:nvPicPr>
        <p:blipFill>
          <a:blip r:embed="rId3" cstate="print"/>
          <a:stretch>
            <a:fillRect/>
          </a:stretch>
        </p:blipFill>
        <p:spPr>
          <a:xfrm>
            <a:off x="13134975" y="7562850"/>
            <a:ext cx="1209675" cy="866775"/>
          </a:xfrm>
          <a:prstGeom prst="rect">
            <a:avLst/>
          </a:prstGeom>
        </p:spPr>
      </p:pic>
      <p:cxnSp>
        <p:nvCxnSpPr>
          <p:cNvPr id="14" name="Straight Connector 13">
            <a:extLst>
              <a:ext uri="{FF2B5EF4-FFF2-40B4-BE49-F238E27FC236}">
                <a16:creationId xmlns:a16="http://schemas.microsoft.com/office/drawing/2014/main" id="{068E1D22-5CE9-C57D-8172-124E7D1963E9}"/>
              </a:ext>
            </a:extLst>
          </p:cNvPr>
          <p:cNvCxnSpPr>
            <a:cxnSpLocks/>
          </p:cNvCxnSpPr>
          <p:nvPr/>
        </p:nvCxnSpPr>
        <p:spPr>
          <a:xfrm>
            <a:off x="605140" y="7846550"/>
            <a:ext cx="3744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615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8" name="Picture 7" descr="A picture containing street, many, stage, light&#10;&#10;Description automatically generated">
            <a:extLst>
              <a:ext uri="{FF2B5EF4-FFF2-40B4-BE49-F238E27FC236}">
                <a16:creationId xmlns:a16="http://schemas.microsoft.com/office/drawing/2014/main" id="{F7F00A8A-429C-52F4-F9DC-9F9A9DFC963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2952"/>
          <a:stretch/>
        </p:blipFill>
        <p:spPr>
          <a:xfrm>
            <a:off x="0" y="0"/>
            <a:ext cx="14633958" cy="8686800"/>
          </a:xfrm>
          <a:prstGeom prst="rect">
            <a:avLst/>
          </a:prstGeom>
          <a:effectLst>
            <a:glow>
              <a:schemeClr val="accent1">
                <a:alpha val="80130"/>
              </a:schemeClr>
            </a:glow>
          </a:effectLst>
        </p:spPr>
      </p:pic>
      <p:sp>
        <p:nvSpPr>
          <p:cNvPr id="6" name="Rectangle: Rounded Corners 5">
            <a:extLst>
              <a:ext uri="{FF2B5EF4-FFF2-40B4-BE49-F238E27FC236}">
                <a16:creationId xmlns:a16="http://schemas.microsoft.com/office/drawing/2014/main" id="{2A4F29B7-5B0A-48B6-800F-67A8CA2CF713}"/>
              </a:ext>
            </a:extLst>
          </p:cNvPr>
          <p:cNvSpPr/>
          <p:nvPr/>
        </p:nvSpPr>
        <p:spPr>
          <a:xfrm>
            <a:off x="1045608" y="1709046"/>
            <a:ext cx="3592288" cy="1054564"/>
          </a:xfrm>
          <a:prstGeom prst="round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lumMod val="95000"/>
                    <a:lumOff val="5000"/>
                  </a:schemeClr>
                </a:solidFill>
                <a:latin typeface="+mj-lt"/>
              </a:rPr>
              <a:t> </a:t>
            </a:r>
            <a:r>
              <a:rPr lang="en-US" sz="2600" dirty="0">
                <a:solidFill>
                  <a:schemeClr val="bg1">
                    <a:lumMod val="95000"/>
                  </a:schemeClr>
                </a:solidFill>
                <a:latin typeface="+mj-lt"/>
              </a:rPr>
              <a:t>Projector &amp; LED Displays </a:t>
            </a:r>
          </a:p>
          <a:p>
            <a:pPr algn="ctr"/>
            <a:r>
              <a:rPr lang="en-US" sz="2200" b="1" dirty="0">
                <a:solidFill>
                  <a:schemeClr val="bg1">
                    <a:lumMod val="95000"/>
                  </a:schemeClr>
                </a:solidFill>
                <a:latin typeface="+mj-lt"/>
              </a:rPr>
              <a:t> </a:t>
            </a:r>
            <a:r>
              <a:rPr lang="ar-AE" sz="2800" dirty="0">
                <a:solidFill>
                  <a:schemeClr val="bg1">
                    <a:lumMod val="95000"/>
                  </a:schemeClr>
                </a:solidFill>
                <a:latin typeface="+mj-lt"/>
              </a:rPr>
              <a:t>شاشات العرض</a:t>
            </a:r>
            <a:endParaRPr lang="en-US" sz="2200" dirty="0">
              <a:solidFill>
                <a:schemeClr val="bg1">
                  <a:lumMod val="95000"/>
                </a:schemeClr>
              </a:solidFill>
              <a:latin typeface="+mj-lt"/>
            </a:endParaRPr>
          </a:p>
        </p:txBody>
      </p:sp>
      <p:pic>
        <p:nvPicPr>
          <p:cNvPr id="2" name="object 7">
            <a:extLst>
              <a:ext uri="{FF2B5EF4-FFF2-40B4-BE49-F238E27FC236}">
                <a16:creationId xmlns:a16="http://schemas.microsoft.com/office/drawing/2014/main" id="{52B4FDBB-325F-4EE6-2847-A4A882E31B8F}"/>
              </a:ext>
            </a:extLst>
          </p:cNvPr>
          <p:cNvPicPr/>
          <p:nvPr/>
        </p:nvPicPr>
        <p:blipFill>
          <a:blip r:embed="rId3" cstate="print"/>
          <a:stretch>
            <a:fillRect/>
          </a:stretch>
        </p:blipFill>
        <p:spPr>
          <a:xfrm>
            <a:off x="13134975" y="7562850"/>
            <a:ext cx="1209675" cy="866775"/>
          </a:xfrm>
          <a:prstGeom prst="rect">
            <a:avLst/>
          </a:prstGeom>
        </p:spPr>
      </p:pic>
      <p:cxnSp>
        <p:nvCxnSpPr>
          <p:cNvPr id="10" name="Straight Connector 9">
            <a:extLst>
              <a:ext uri="{FF2B5EF4-FFF2-40B4-BE49-F238E27FC236}">
                <a16:creationId xmlns:a16="http://schemas.microsoft.com/office/drawing/2014/main" id="{E5A5595F-CDDC-D4FC-FBC1-E62C0BED05B2}"/>
              </a:ext>
            </a:extLst>
          </p:cNvPr>
          <p:cNvCxnSpPr>
            <a:cxnSpLocks/>
          </p:cNvCxnSpPr>
          <p:nvPr/>
        </p:nvCxnSpPr>
        <p:spPr>
          <a:xfrm>
            <a:off x="971550" y="2745850"/>
            <a:ext cx="3744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811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2000">
              <a:srgbClr val="9E2020"/>
            </a:gs>
            <a:gs pos="39000">
              <a:srgbClr val="3EB696"/>
            </a:gs>
            <a:gs pos="68000">
              <a:srgbClr val="4F1586"/>
            </a:gs>
            <a:gs pos="90000">
              <a:srgbClr val="F35B38"/>
            </a:gs>
          </a:gsLst>
          <a:lin ang="5400000" scaled="1"/>
        </a:gradFill>
        <a:effectLst/>
      </p:bgPr>
    </p:bg>
    <p:spTree>
      <p:nvGrpSpPr>
        <p:cNvPr id="1" name=""/>
        <p:cNvGrpSpPr/>
        <p:nvPr/>
      </p:nvGrpSpPr>
      <p:grpSpPr>
        <a:xfrm>
          <a:off x="0" y="0"/>
          <a:ext cx="0" cy="0"/>
          <a:chOff x="0" y="0"/>
          <a:chExt cx="0" cy="0"/>
        </a:xfrm>
      </p:grpSpPr>
      <p:pic>
        <p:nvPicPr>
          <p:cNvPr id="35" name="Picture 34" descr="Several stage lights on a stage&#10;&#10;Description automatically generated">
            <a:extLst>
              <a:ext uri="{FF2B5EF4-FFF2-40B4-BE49-F238E27FC236}">
                <a16:creationId xmlns:a16="http://schemas.microsoft.com/office/drawing/2014/main" id="{70CC07E7-31CF-9716-9DC1-E7B1B094CFED}"/>
              </a:ext>
            </a:extLst>
          </p:cNvPr>
          <p:cNvPicPr>
            <a:picLocks noChangeAspect="1"/>
          </p:cNvPicPr>
          <p:nvPr/>
        </p:nvPicPr>
        <p:blipFill>
          <a:blip r:embed="rId3">
            <a:extLst>
              <a:ext uri="{28A0092B-C50C-407E-A947-70E740481C1C}">
                <a14:useLocalDpi xmlns:a14="http://schemas.microsoft.com/office/drawing/2010/main" val="0"/>
              </a:ext>
            </a:extLst>
          </a:blip>
          <a:srcRect l="520" t="3024" r="-1261" b="6744"/>
          <a:stretch/>
        </p:blipFill>
        <p:spPr>
          <a:xfrm>
            <a:off x="7410966" y="4343400"/>
            <a:ext cx="7169807" cy="4251099"/>
          </a:xfrm>
          <a:prstGeom prst="roundRect">
            <a:avLst/>
          </a:prstGeom>
        </p:spPr>
      </p:pic>
      <p:pic>
        <p:nvPicPr>
          <p:cNvPr id="23" name="Picture 22">
            <a:extLst>
              <a:ext uri="{FF2B5EF4-FFF2-40B4-BE49-F238E27FC236}">
                <a16:creationId xmlns:a16="http://schemas.microsoft.com/office/drawing/2014/main" id="{3DA58D06-6A96-AF62-1DE0-F6AAB63500A5}"/>
              </a:ext>
            </a:extLst>
          </p:cNvPr>
          <p:cNvPicPr>
            <a:picLocks noChangeAspect="1"/>
          </p:cNvPicPr>
          <p:nvPr/>
        </p:nvPicPr>
        <p:blipFill>
          <a:blip r:embed="rId4"/>
          <a:stretch>
            <a:fillRect/>
          </a:stretch>
        </p:blipFill>
        <p:spPr>
          <a:xfrm>
            <a:off x="72208" y="96310"/>
            <a:ext cx="7130023" cy="4213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Rectangle: Rounded Corners 20">
            <a:extLst>
              <a:ext uri="{FF2B5EF4-FFF2-40B4-BE49-F238E27FC236}">
                <a16:creationId xmlns:a16="http://schemas.microsoft.com/office/drawing/2014/main" id="{93DE7A1A-0CF0-5693-556E-311B1E5C674A}"/>
              </a:ext>
            </a:extLst>
          </p:cNvPr>
          <p:cNvSpPr/>
          <p:nvPr/>
        </p:nvSpPr>
        <p:spPr>
          <a:xfrm>
            <a:off x="349414" y="314584"/>
            <a:ext cx="3240000" cy="792000"/>
          </a:xfrm>
          <a:prstGeom prst="round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mj-lt"/>
              </a:rPr>
              <a:t> Conference</a:t>
            </a:r>
            <a:r>
              <a:rPr lang="ar-SA" sz="2200" dirty="0">
                <a:solidFill>
                  <a:schemeClr val="bg1"/>
                </a:solidFill>
                <a:latin typeface="+mj-lt"/>
              </a:rPr>
              <a:t> </a:t>
            </a:r>
            <a:r>
              <a:rPr lang="en-US" sz="2200" dirty="0">
                <a:solidFill>
                  <a:schemeClr val="bg1"/>
                </a:solidFill>
                <a:latin typeface="+mj-lt"/>
              </a:rPr>
              <a:t>System</a:t>
            </a:r>
          </a:p>
          <a:p>
            <a:pPr algn="ctr"/>
            <a:r>
              <a:rPr lang="ar-AE" sz="2200" dirty="0">
                <a:solidFill>
                  <a:schemeClr val="bg1"/>
                </a:solidFill>
                <a:latin typeface="+mj-lt"/>
              </a:rPr>
              <a:t>أجهزة المؤتمرات</a:t>
            </a:r>
            <a:endParaRPr lang="en-US" sz="2200" dirty="0">
              <a:solidFill>
                <a:schemeClr val="bg1"/>
              </a:solidFill>
              <a:latin typeface="+mj-lt"/>
            </a:endParaRPr>
          </a:p>
        </p:txBody>
      </p:sp>
      <p:pic>
        <p:nvPicPr>
          <p:cNvPr id="25" name="Picture 24">
            <a:extLst>
              <a:ext uri="{FF2B5EF4-FFF2-40B4-BE49-F238E27FC236}">
                <a16:creationId xmlns:a16="http://schemas.microsoft.com/office/drawing/2014/main" id="{F81CA00D-1F9F-6A61-FBD1-AC2F54092A53}"/>
              </a:ext>
            </a:extLst>
          </p:cNvPr>
          <p:cNvPicPr>
            <a:picLocks noChangeAspect="1"/>
          </p:cNvPicPr>
          <p:nvPr/>
        </p:nvPicPr>
        <p:blipFill>
          <a:blip r:embed="rId5"/>
          <a:stretch>
            <a:fillRect/>
          </a:stretch>
        </p:blipFill>
        <p:spPr>
          <a:xfrm>
            <a:off x="95153" y="4398345"/>
            <a:ext cx="7099261" cy="4213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descr="A picture containing indoor, person, television, monitor&#10;&#10;Description automatically generated">
            <a:extLst>
              <a:ext uri="{FF2B5EF4-FFF2-40B4-BE49-F238E27FC236}">
                <a16:creationId xmlns:a16="http://schemas.microsoft.com/office/drawing/2014/main" id="{48C5C503-31CA-344B-0AD4-0C2D07EEDCAA}"/>
              </a:ext>
            </a:extLst>
          </p:cNvPr>
          <p:cNvPicPr>
            <a:picLocks noChangeAspect="1"/>
          </p:cNvPicPr>
          <p:nvPr/>
        </p:nvPicPr>
        <p:blipFill rotWithShape="1">
          <a:blip r:embed="rId6">
            <a:extLst>
              <a:ext uri="{28A0092B-C50C-407E-A947-70E740481C1C}">
                <a14:useLocalDpi xmlns:a14="http://schemas.microsoft.com/office/drawing/2010/main" val="0"/>
              </a:ext>
            </a:extLst>
          </a:blip>
          <a:srcRect b="8646"/>
          <a:stretch/>
        </p:blipFill>
        <p:spPr>
          <a:xfrm>
            <a:off x="7439140" y="96310"/>
            <a:ext cx="7113460" cy="4192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5">
            <a:extLst>
              <a:ext uri="{FF2B5EF4-FFF2-40B4-BE49-F238E27FC236}">
                <a16:creationId xmlns:a16="http://schemas.microsoft.com/office/drawing/2014/main" id="{A337CF8A-5A35-9C7D-6D9F-E6EEC7AB4742}"/>
              </a:ext>
            </a:extLst>
          </p:cNvPr>
          <p:cNvSpPr/>
          <p:nvPr/>
        </p:nvSpPr>
        <p:spPr>
          <a:xfrm>
            <a:off x="7691084" y="3381028"/>
            <a:ext cx="3330306" cy="792000"/>
          </a:xfrm>
          <a:prstGeom prst="round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40"/>
              </a:lnSpc>
            </a:pPr>
            <a:r>
              <a:rPr lang="en-US" sz="2200" i="0" u="none" strike="noStrike" dirty="0">
                <a:effectLst/>
                <a:latin typeface="+mj-lt"/>
              </a:rPr>
              <a:t>Professional Sound System</a:t>
            </a:r>
          </a:p>
          <a:p>
            <a:pPr algn="ctr" rtl="1"/>
            <a:r>
              <a:rPr lang="ar-BH" sz="2200" dirty="0">
                <a:solidFill>
                  <a:schemeClr val="bg1"/>
                </a:solidFill>
                <a:latin typeface="+mj-lt"/>
              </a:rPr>
              <a:t>أجهزة الصوت</a:t>
            </a:r>
            <a:endParaRPr lang="en-US" sz="2200" dirty="0">
              <a:solidFill>
                <a:schemeClr val="bg1"/>
              </a:solidFill>
              <a:latin typeface="+mj-lt"/>
            </a:endParaRPr>
          </a:p>
        </p:txBody>
      </p:sp>
      <p:sp>
        <p:nvSpPr>
          <p:cNvPr id="28" name="Rectangle: Rounded Corners 6">
            <a:extLst>
              <a:ext uri="{FF2B5EF4-FFF2-40B4-BE49-F238E27FC236}">
                <a16:creationId xmlns:a16="http://schemas.microsoft.com/office/drawing/2014/main" id="{2E23A1E7-99EB-2E03-F593-E7FC17042472}"/>
              </a:ext>
            </a:extLst>
          </p:cNvPr>
          <p:cNvSpPr/>
          <p:nvPr/>
        </p:nvSpPr>
        <p:spPr>
          <a:xfrm>
            <a:off x="372562" y="7716572"/>
            <a:ext cx="3330000" cy="792000"/>
          </a:xfrm>
          <a:prstGeom prst="round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mj-lt"/>
              </a:rPr>
              <a:t>Architectural Lighting</a:t>
            </a:r>
          </a:p>
          <a:p>
            <a:pPr algn="ctr"/>
            <a:r>
              <a:rPr lang="ar-AE" sz="2200" b="1" dirty="0">
                <a:solidFill>
                  <a:schemeClr val="bg1"/>
                </a:solidFill>
                <a:latin typeface="+mj-lt"/>
              </a:rPr>
              <a:t>الاضاءة الخارجية</a:t>
            </a:r>
            <a:endParaRPr lang="en-US" sz="2200" b="1" dirty="0">
              <a:solidFill>
                <a:schemeClr val="bg1"/>
              </a:solidFill>
              <a:latin typeface="+mj-lt"/>
            </a:endParaRPr>
          </a:p>
        </p:txBody>
      </p:sp>
      <p:sp>
        <p:nvSpPr>
          <p:cNvPr id="29" name="Rectangle: Rounded Corners 27">
            <a:extLst>
              <a:ext uri="{FF2B5EF4-FFF2-40B4-BE49-F238E27FC236}">
                <a16:creationId xmlns:a16="http://schemas.microsoft.com/office/drawing/2014/main" id="{E267C2E7-0785-DCC6-399F-845A33A7120C}"/>
              </a:ext>
            </a:extLst>
          </p:cNvPr>
          <p:cNvSpPr/>
          <p:nvPr/>
        </p:nvSpPr>
        <p:spPr>
          <a:xfrm>
            <a:off x="7691085" y="4456168"/>
            <a:ext cx="3330305" cy="792000"/>
          </a:xfrm>
          <a:prstGeom prst="round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2200" dirty="0">
                <a:solidFill>
                  <a:schemeClr val="bg1"/>
                </a:solidFill>
                <a:latin typeface="+mj-lt"/>
              </a:rPr>
              <a:t>Event Lighting</a:t>
            </a:r>
            <a:endParaRPr lang="ar-BH" sz="2200" dirty="0">
              <a:solidFill>
                <a:schemeClr val="bg1"/>
              </a:solidFill>
              <a:latin typeface="+mj-lt"/>
            </a:endParaRPr>
          </a:p>
          <a:p>
            <a:pPr algn="ctr" rtl="1"/>
            <a:r>
              <a:rPr lang="ar-BH" sz="2200" dirty="0">
                <a:solidFill>
                  <a:schemeClr val="bg1"/>
                </a:solidFill>
                <a:latin typeface="+mj-lt"/>
              </a:rPr>
              <a:t>إضاءة الفعاليات</a:t>
            </a:r>
            <a:endParaRPr lang="en-US" sz="2200" dirty="0">
              <a:solidFill>
                <a:schemeClr val="bg1"/>
              </a:solidFill>
              <a:latin typeface="+mj-lt"/>
            </a:endParaRPr>
          </a:p>
        </p:txBody>
      </p:sp>
      <p:cxnSp>
        <p:nvCxnSpPr>
          <p:cNvPr id="40" name="Straight Connector 39">
            <a:extLst>
              <a:ext uri="{FF2B5EF4-FFF2-40B4-BE49-F238E27FC236}">
                <a16:creationId xmlns:a16="http://schemas.microsoft.com/office/drawing/2014/main" id="{43A30299-A20E-E381-66D4-5CB781458E90}"/>
              </a:ext>
            </a:extLst>
          </p:cNvPr>
          <p:cNvCxnSpPr>
            <a:cxnSpLocks/>
          </p:cNvCxnSpPr>
          <p:nvPr/>
        </p:nvCxnSpPr>
        <p:spPr>
          <a:xfrm>
            <a:off x="529414" y="1106584"/>
            <a:ext cx="288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C5FD543-976B-6E00-3AC6-22701DBD235B}"/>
              </a:ext>
            </a:extLst>
          </p:cNvPr>
          <p:cNvCxnSpPr>
            <a:cxnSpLocks/>
          </p:cNvCxnSpPr>
          <p:nvPr/>
        </p:nvCxnSpPr>
        <p:spPr>
          <a:xfrm>
            <a:off x="597562" y="8455018"/>
            <a:ext cx="288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6D2C024-E481-194B-A4A3-5B653695A8D8}"/>
              </a:ext>
            </a:extLst>
          </p:cNvPr>
          <p:cNvCxnSpPr>
            <a:cxnSpLocks/>
          </p:cNvCxnSpPr>
          <p:nvPr/>
        </p:nvCxnSpPr>
        <p:spPr>
          <a:xfrm>
            <a:off x="7916237" y="5196314"/>
            <a:ext cx="288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0AECCB0-84FF-3064-2EE4-542E2DB50DB2}"/>
              </a:ext>
            </a:extLst>
          </p:cNvPr>
          <p:cNvCxnSpPr>
            <a:cxnSpLocks/>
          </p:cNvCxnSpPr>
          <p:nvPr/>
        </p:nvCxnSpPr>
        <p:spPr>
          <a:xfrm>
            <a:off x="7916237" y="4151199"/>
            <a:ext cx="288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75FC2456-C427-4AA5-B9AD-57E672869701}"/>
              </a:ext>
            </a:extLst>
          </p:cNvPr>
          <p:cNvPicPr>
            <a:picLocks noChangeAspect="1"/>
          </p:cNvPicPr>
          <p:nvPr/>
        </p:nvPicPr>
        <p:blipFill rotWithShape="1">
          <a:blip r:embed="rId2">
            <a:extLst>
              <a:ext uri="{28A0092B-C50C-407E-A947-70E740481C1C}">
                <a14:useLocalDpi xmlns:a14="http://schemas.microsoft.com/office/drawing/2010/main" val="0"/>
              </a:ext>
            </a:extLst>
          </a:blip>
          <a:srcRect t="5524" b="5525"/>
          <a:stretch/>
        </p:blipFill>
        <p:spPr>
          <a:xfrm flipH="1">
            <a:off x="20" y="10"/>
            <a:ext cx="14630380" cy="8686790"/>
          </a:xfrm>
          <a:prstGeom prst="rect">
            <a:avLst/>
          </a:prstGeom>
        </p:spPr>
      </p:pic>
      <p:sp>
        <p:nvSpPr>
          <p:cNvPr id="6" name="Rectangle: Rounded Corners 5">
            <a:extLst>
              <a:ext uri="{FF2B5EF4-FFF2-40B4-BE49-F238E27FC236}">
                <a16:creationId xmlns:a16="http://schemas.microsoft.com/office/drawing/2014/main" id="{7B1C96E4-5636-443E-B333-88F8BAAC85FB}"/>
              </a:ext>
            </a:extLst>
          </p:cNvPr>
          <p:cNvSpPr/>
          <p:nvPr/>
        </p:nvSpPr>
        <p:spPr>
          <a:xfrm>
            <a:off x="2468880" y="2625969"/>
            <a:ext cx="3229200" cy="1172308"/>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2800" dirty="0">
                <a:solidFill>
                  <a:schemeClr val="tx1"/>
                </a:solidFill>
                <a:latin typeface="+mj-lt"/>
              </a:rPr>
              <a:t>Stage &amp; Rigging</a:t>
            </a:r>
            <a:endParaRPr lang="ar-BH" sz="2800" dirty="0">
              <a:solidFill>
                <a:schemeClr val="tx1"/>
              </a:solidFill>
              <a:latin typeface="+mj-lt"/>
            </a:endParaRPr>
          </a:p>
          <a:p>
            <a:pPr algn="ctr" rtl="1"/>
            <a:r>
              <a:rPr lang="ar-BH" sz="2800" dirty="0">
                <a:solidFill>
                  <a:schemeClr val="tx1"/>
                </a:solidFill>
                <a:latin typeface="+mj-lt"/>
              </a:rPr>
              <a:t>تجهيزات المسارح</a:t>
            </a:r>
            <a:endParaRPr lang="en-US" sz="2800" dirty="0">
              <a:solidFill>
                <a:schemeClr val="tx1"/>
              </a:solidFill>
              <a:latin typeface="+mj-lt"/>
            </a:endParaRPr>
          </a:p>
        </p:txBody>
      </p:sp>
      <p:pic>
        <p:nvPicPr>
          <p:cNvPr id="2" name="object 7">
            <a:extLst>
              <a:ext uri="{FF2B5EF4-FFF2-40B4-BE49-F238E27FC236}">
                <a16:creationId xmlns:a16="http://schemas.microsoft.com/office/drawing/2014/main" id="{2A0CBD45-BCF0-B03D-F009-5C80C8CF0FEB}"/>
              </a:ext>
            </a:extLst>
          </p:cNvPr>
          <p:cNvPicPr/>
          <p:nvPr/>
        </p:nvPicPr>
        <p:blipFill>
          <a:blip r:embed="rId3" cstate="print"/>
          <a:stretch>
            <a:fillRect/>
          </a:stretch>
        </p:blipFill>
        <p:spPr>
          <a:xfrm>
            <a:off x="13134975" y="7562850"/>
            <a:ext cx="1209675" cy="866775"/>
          </a:xfrm>
          <a:prstGeom prst="rect">
            <a:avLst/>
          </a:prstGeom>
        </p:spPr>
      </p:pic>
      <p:cxnSp>
        <p:nvCxnSpPr>
          <p:cNvPr id="14" name="Straight Connector 13">
            <a:extLst>
              <a:ext uri="{FF2B5EF4-FFF2-40B4-BE49-F238E27FC236}">
                <a16:creationId xmlns:a16="http://schemas.microsoft.com/office/drawing/2014/main" id="{5367BE0A-34BF-CAD8-3801-2FB0F667220C}"/>
              </a:ext>
            </a:extLst>
          </p:cNvPr>
          <p:cNvCxnSpPr>
            <a:cxnSpLocks/>
          </p:cNvCxnSpPr>
          <p:nvPr/>
        </p:nvCxnSpPr>
        <p:spPr>
          <a:xfrm>
            <a:off x="2643480" y="3699787"/>
            <a:ext cx="288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08683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92526">
            <a:alpha val="75000"/>
          </a:srgbClr>
        </a:solidFill>
        <a:effectLst/>
      </p:bgPr>
    </p:bg>
    <p:spTree>
      <p:nvGrpSpPr>
        <p:cNvPr id="1" name=""/>
        <p:cNvGrpSpPr/>
        <p:nvPr/>
      </p:nvGrpSpPr>
      <p:grpSpPr>
        <a:xfrm>
          <a:off x="0" y="0"/>
          <a:ext cx="0" cy="0"/>
          <a:chOff x="0" y="0"/>
          <a:chExt cx="0" cy="0"/>
        </a:xfrm>
      </p:grpSpPr>
      <p:pic>
        <p:nvPicPr>
          <p:cNvPr id="8" name="Picture 7" descr="A picture containing sitting, indoor, pair, measure&#10;&#10;Description automatically generated">
            <a:extLst>
              <a:ext uri="{FF2B5EF4-FFF2-40B4-BE49-F238E27FC236}">
                <a16:creationId xmlns:a16="http://schemas.microsoft.com/office/drawing/2014/main" id="{C2EDAB65-D779-4514-9941-F3F6A7328F52}"/>
              </a:ext>
            </a:extLst>
          </p:cNvPr>
          <p:cNvPicPr>
            <a:picLocks noChangeAspect="1"/>
          </p:cNvPicPr>
          <p:nvPr/>
        </p:nvPicPr>
        <p:blipFill rotWithShape="1">
          <a:blip r:embed="rId2">
            <a:extLst>
              <a:ext uri="{28A0092B-C50C-407E-A947-70E740481C1C}">
                <a14:useLocalDpi xmlns:a14="http://schemas.microsoft.com/office/drawing/2010/main" val="0"/>
              </a:ext>
            </a:extLst>
          </a:blip>
          <a:srcRect r="5314"/>
          <a:stretch/>
        </p:blipFill>
        <p:spPr>
          <a:xfrm flipH="1">
            <a:off x="0" y="0"/>
            <a:ext cx="14630401" cy="8686800"/>
          </a:xfrm>
          <a:prstGeom prst="rect">
            <a:avLst/>
          </a:prstGeom>
        </p:spPr>
      </p:pic>
      <p:grpSp>
        <p:nvGrpSpPr>
          <p:cNvPr id="6" name="Group 5">
            <a:extLst>
              <a:ext uri="{FF2B5EF4-FFF2-40B4-BE49-F238E27FC236}">
                <a16:creationId xmlns:a16="http://schemas.microsoft.com/office/drawing/2014/main" id="{C486B8DB-E3F3-44BE-98FA-0BE730F61A86}"/>
              </a:ext>
            </a:extLst>
          </p:cNvPr>
          <p:cNvGrpSpPr/>
          <p:nvPr/>
        </p:nvGrpSpPr>
        <p:grpSpPr>
          <a:xfrm>
            <a:off x="4213214" y="383208"/>
            <a:ext cx="4882660" cy="1261884"/>
            <a:chOff x="5279001" y="1239734"/>
            <a:chExt cx="4368078" cy="1261884"/>
          </a:xfrm>
        </p:grpSpPr>
        <p:sp>
          <p:nvSpPr>
            <p:cNvPr id="20" name="TextBox 19">
              <a:extLst>
                <a:ext uri="{FF2B5EF4-FFF2-40B4-BE49-F238E27FC236}">
                  <a16:creationId xmlns:a16="http://schemas.microsoft.com/office/drawing/2014/main" id="{040D124E-98B6-4031-BB1A-EE0EEA78318A}"/>
                </a:ext>
              </a:extLst>
            </p:cNvPr>
            <p:cNvSpPr txBox="1"/>
            <p:nvPr/>
          </p:nvSpPr>
          <p:spPr>
            <a:xfrm>
              <a:off x="7101189" y="1255123"/>
              <a:ext cx="2545890" cy="615553"/>
            </a:xfrm>
            <a:prstGeom prst="rect">
              <a:avLst/>
            </a:prstGeom>
            <a:noFill/>
          </p:spPr>
          <p:txBody>
            <a:bodyPr wrap="none" rtlCol="0">
              <a:spAutoFit/>
            </a:bodyPr>
            <a:lstStyle/>
            <a:p>
              <a:r>
                <a:rPr lang="ar-AE" sz="3400" b="1" dirty="0">
                  <a:solidFill>
                    <a:schemeClr val="bg1">
                      <a:lumMod val="95000"/>
                    </a:schemeClr>
                  </a:solidFill>
                  <a:latin typeface="+mj-lt"/>
                </a:rPr>
                <a:t>الديكور والعرض</a:t>
              </a:r>
              <a:endParaRPr lang="en-US" sz="3400" b="1" dirty="0">
                <a:solidFill>
                  <a:schemeClr val="bg1">
                    <a:lumMod val="95000"/>
                  </a:schemeClr>
                </a:solidFill>
                <a:latin typeface="+mj-lt"/>
              </a:endParaRPr>
            </a:p>
          </p:txBody>
        </p:sp>
        <p:sp>
          <p:nvSpPr>
            <p:cNvPr id="21" name="TextBox 20">
              <a:extLst>
                <a:ext uri="{FF2B5EF4-FFF2-40B4-BE49-F238E27FC236}">
                  <a16:creationId xmlns:a16="http://schemas.microsoft.com/office/drawing/2014/main" id="{3ED221EA-C6FB-45C6-B791-E4AF452F4E2F}"/>
                </a:ext>
              </a:extLst>
            </p:cNvPr>
            <p:cNvSpPr txBox="1"/>
            <p:nvPr/>
          </p:nvSpPr>
          <p:spPr>
            <a:xfrm>
              <a:off x="5279001" y="1239734"/>
              <a:ext cx="4368078" cy="1261884"/>
            </a:xfrm>
            <a:prstGeom prst="rect">
              <a:avLst/>
            </a:prstGeom>
            <a:noFill/>
          </p:spPr>
          <p:txBody>
            <a:bodyPr wrap="square" rtlCol="0">
              <a:spAutoFit/>
            </a:bodyPr>
            <a:lstStyle/>
            <a:p>
              <a:r>
                <a:rPr lang="en-US" sz="3800" b="1" dirty="0">
                  <a:solidFill>
                    <a:schemeClr val="bg1">
                      <a:lumMod val="95000"/>
                    </a:schemeClr>
                  </a:solidFill>
                  <a:latin typeface="+mj-lt"/>
                </a:rPr>
                <a:t>EVENT</a:t>
              </a:r>
            </a:p>
            <a:p>
              <a:r>
                <a:rPr lang="en-US" sz="3800" b="1" dirty="0">
                  <a:solidFill>
                    <a:schemeClr val="bg1">
                      <a:lumMod val="95000"/>
                    </a:schemeClr>
                  </a:solidFill>
                  <a:latin typeface="+mj-lt"/>
                </a:rPr>
                <a:t>DISPLAY &amp; Decoration</a:t>
              </a:r>
            </a:p>
          </p:txBody>
        </p:sp>
      </p:grpSp>
      <p:sp>
        <p:nvSpPr>
          <p:cNvPr id="18" name="Rectangle 17">
            <a:extLst>
              <a:ext uri="{FF2B5EF4-FFF2-40B4-BE49-F238E27FC236}">
                <a16:creationId xmlns:a16="http://schemas.microsoft.com/office/drawing/2014/main" id="{8C0A663F-ABF4-4811-8C08-FE0398BD5E05}"/>
              </a:ext>
            </a:extLst>
          </p:cNvPr>
          <p:cNvSpPr/>
          <p:nvPr/>
        </p:nvSpPr>
        <p:spPr>
          <a:xfrm>
            <a:off x="7397262" y="6932474"/>
            <a:ext cx="7022124" cy="1477328"/>
          </a:xfrm>
          <a:prstGeom prst="rect">
            <a:avLst/>
          </a:prstGeom>
        </p:spPr>
        <p:txBody>
          <a:bodyPr wrap="square">
            <a:spAutoFit/>
          </a:bodyPr>
          <a:lstStyle/>
          <a:p>
            <a:pPr algn="just" rtl="1"/>
            <a:r>
              <a:rPr lang="ar-AE" dirty="0">
                <a:solidFill>
                  <a:srgbClr val="FFFFFF"/>
                </a:solidFill>
                <a:latin typeface="+mj-lt"/>
              </a:rPr>
              <a:t>نحن نؤمن بأن طريقة الديكور والعرض هي العنصر </a:t>
            </a:r>
            <a:r>
              <a:rPr lang="ar-AE" dirty="0">
                <a:solidFill>
                  <a:schemeClr val="bg1">
                    <a:lumMod val="95000"/>
                  </a:schemeClr>
                </a:solidFill>
                <a:latin typeface="+mj-lt"/>
              </a:rPr>
              <a:t>الأساس لإبراز </a:t>
            </a:r>
            <a:r>
              <a:rPr lang="ar-AE" dirty="0">
                <a:solidFill>
                  <a:srgbClr val="FFFFFF"/>
                </a:solidFill>
                <a:latin typeface="+mj-lt"/>
              </a:rPr>
              <a:t>صورة أي فعالية</a:t>
            </a:r>
            <a:r>
              <a:rPr lang="ar-BH" dirty="0">
                <a:solidFill>
                  <a:srgbClr val="FFFFFF"/>
                </a:solidFill>
                <a:latin typeface="+mj-lt"/>
              </a:rPr>
              <a:t>،</a:t>
            </a:r>
            <a:endParaRPr lang="ar-AE" dirty="0">
              <a:solidFill>
                <a:srgbClr val="FFFFFF"/>
              </a:solidFill>
              <a:latin typeface="+mj-lt"/>
            </a:endParaRPr>
          </a:p>
          <a:p>
            <a:pPr algn="just" rtl="1"/>
            <a:r>
              <a:rPr lang="ar-AE" dirty="0">
                <a:solidFill>
                  <a:srgbClr val="FFFFFF"/>
                </a:solidFill>
                <a:latin typeface="+mj-lt"/>
              </a:rPr>
              <a:t>متخصصون في جميع خدمات الديكور والعرض للفعاليات، والتي نقوم بتنفيذها بتفان وحرفية وجودة وكفاءة عالية بدءاً من التصميم الى التصنيع ومن ثم التركيب مع مراعاة تحقيق أهداف الديكور والعرض:</a:t>
            </a:r>
            <a:r>
              <a:rPr lang="en-US" dirty="0">
                <a:solidFill>
                  <a:srgbClr val="FFFFFF"/>
                </a:solidFill>
                <a:latin typeface="+mj-lt"/>
              </a:rPr>
              <a:t> </a:t>
            </a:r>
            <a:r>
              <a:rPr lang="ar-AE" dirty="0">
                <a:solidFill>
                  <a:srgbClr val="FFFFFF"/>
                </a:solidFill>
                <a:latin typeface="+mj-lt"/>
              </a:rPr>
              <a:t>أي التفاعل والتواصل التسويقي المباشر المرئي والملموس بين الشركة والعملاء أو بين التاجر والمستهلك</a:t>
            </a:r>
            <a:endParaRPr lang="en-US" dirty="0">
              <a:latin typeface="+mj-lt"/>
            </a:endParaRPr>
          </a:p>
        </p:txBody>
      </p:sp>
      <p:sp>
        <p:nvSpPr>
          <p:cNvPr id="19" name="Rectangle 18">
            <a:extLst>
              <a:ext uri="{FF2B5EF4-FFF2-40B4-BE49-F238E27FC236}">
                <a16:creationId xmlns:a16="http://schemas.microsoft.com/office/drawing/2014/main" id="{68A041D5-C1DA-46EA-9A46-DBB9FE6F5CFC}"/>
              </a:ext>
            </a:extLst>
          </p:cNvPr>
          <p:cNvSpPr/>
          <p:nvPr/>
        </p:nvSpPr>
        <p:spPr>
          <a:xfrm>
            <a:off x="293076" y="6932474"/>
            <a:ext cx="7022124" cy="1477328"/>
          </a:xfrm>
          <a:prstGeom prst="rect">
            <a:avLst/>
          </a:prstGeom>
        </p:spPr>
        <p:txBody>
          <a:bodyPr wrap="square">
            <a:spAutoFit/>
          </a:bodyPr>
          <a:lstStyle/>
          <a:p>
            <a:pPr algn="just"/>
            <a:r>
              <a:rPr lang="en-US" dirty="0">
                <a:solidFill>
                  <a:srgbClr val="FFFFFF"/>
                </a:solidFill>
                <a:latin typeface="+mj-lt"/>
              </a:rPr>
              <a:t>We believe that Display set up can be the difference Between good Event and a great one. We offer a full Event display production / fabrication &amp; Decoration services that are carried out with dedication, professionalism &amp; on time delivery that is created specifically around your corporate Identity standards and display objectives</a:t>
            </a:r>
          </a:p>
        </p:txBody>
      </p:sp>
      <p:sp>
        <p:nvSpPr>
          <p:cNvPr id="26" name="Flowchart: Terminator 25">
            <a:extLst>
              <a:ext uri="{FF2B5EF4-FFF2-40B4-BE49-F238E27FC236}">
                <a16:creationId xmlns:a16="http://schemas.microsoft.com/office/drawing/2014/main" id="{938AC3CE-8437-43D5-9A4E-FE4C8BC773CA}"/>
              </a:ext>
            </a:extLst>
          </p:cNvPr>
          <p:cNvSpPr/>
          <p:nvPr/>
        </p:nvSpPr>
        <p:spPr>
          <a:xfrm>
            <a:off x="-601884" y="484575"/>
            <a:ext cx="4664598" cy="954734"/>
          </a:xfrm>
          <a:prstGeom prst="flowChartTerminator">
            <a:avLst/>
          </a:prstGeom>
          <a:solidFill>
            <a:srgbClr val="9C51E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457200" rtl="1" eaLnBrk="1" latinLnBrk="0" hangingPunct="1"/>
            <a:endParaRPr lang="en-US" dirty="0"/>
          </a:p>
        </p:txBody>
      </p:sp>
      <p:cxnSp>
        <p:nvCxnSpPr>
          <p:cNvPr id="4" name="Straight Connector 3">
            <a:extLst>
              <a:ext uri="{FF2B5EF4-FFF2-40B4-BE49-F238E27FC236}">
                <a16:creationId xmlns:a16="http://schemas.microsoft.com/office/drawing/2014/main" id="{BDBE6431-BEC8-41E4-7C03-91882F5926DF}"/>
              </a:ext>
            </a:extLst>
          </p:cNvPr>
          <p:cNvCxnSpPr>
            <a:cxnSpLocks/>
          </p:cNvCxnSpPr>
          <p:nvPr/>
        </p:nvCxnSpPr>
        <p:spPr>
          <a:xfrm>
            <a:off x="3355200" y="8466956"/>
            <a:ext cx="792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418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92526"/>
        </a:solidFill>
        <a:effectLst/>
      </p:bgPr>
    </p:bg>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68F836FC-4ADF-4698-BD48-0D092B99E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686800"/>
          </a:xfrm>
          <a:prstGeom prst="rect">
            <a:avLst/>
          </a:prstGeom>
        </p:spPr>
      </p:pic>
      <p:cxnSp>
        <p:nvCxnSpPr>
          <p:cNvPr id="9" name="Straight Connector 8">
            <a:extLst>
              <a:ext uri="{FF2B5EF4-FFF2-40B4-BE49-F238E27FC236}">
                <a16:creationId xmlns:a16="http://schemas.microsoft.com/office/drawing/2014/main" id="{180479CB-9877-89DB-26CA-439004772F96}"/>
              </a:ext>
            </a:extLst>
          </p:cNvPr>
          <p:cNvCxnSpPr>
            <a:cxnSpLocks/>
          </p:cNvCxnSpPr>
          <p:nvPr/>
        </p:nvCxnSpPr>
        <p:spPr>
          <a:xfrm>
            <a:off x="4075200" y="8480388"/>
            <a:ext cx="6480000" cy="0"/>
          </a:xfrm>
          <a:prstGeom prst="line">
            <a:avLst/>
          </a:prstGeom>
          <a:ln w="19050" cap="rnd">
            <a:gradFill flip="none" rotWithShape="1">
              <a:gsLst>
                <a:gs pos="14000">
                  <a:srgbClr val="CF2E2D"/>
                </a:gs>
                <a:gs pos="37000">
                  <a:srgbClr val="9C51E0"/>
                </a:gs>
                <a:gs pos="65000">
                  <a:srgbClr val="54C9AE"/>
                </a:gs>
                <a:gs pos="89000">
                  <a:srgbClr val="FA9C33"/>
                </a:gs>
              </a:gsLst>
              <a:lin ang="0" scaled="1"/>
              <a:tileRect/>
            </a:gradFill>
            <a:round/>
          </a:ln>
        </p:spPr>
        <p:style>
          <a:lnRef idx="1">
            <a:schemeClr val="accent1"/>
          </a:lnRef>
          <a:fillRef idx="0">
            <a:schemeClr val="accent1"/>
          </a:fillRef>
          <a:effectRef idx="0">
            <a:schemeClr val="accent1"/>
          </a:effectRef>
          <a:fontRef idx="minor">
            <a:schemeClr val="tx1"/>
          </a:fontRef>
        </p:style>
      </p:cxnSp>
      <p:sp>
        <p:nvSpPr>
          <p:cNvPr id="10" name="Rectangle: Rounded Corners 3">
            <a:extLst>
              <a:ext uri="{FF2B5EF4-FFF2-40B4-BE49-F238E27FC236}">
                <a16:creationId xmlns:a16="http://schemas.microsoft.com/office/drawing/2014/main" id="{A446E24C-405B-82F5-200B-7D7BEB323CBE}"/>
              </a:ext>
            </a:extLst>
          </p:cNvPr>
          <p:cNvSpPr/>
          <p:nvPr/>
        </p:nvSpPr>
        <p:spPr>
          <a:xfrm>
            <a:off x="3715200" y="7354409"/>
            <a:ext cx="7200000" cy="1080000"/>
          </a:xfrm>
          <a:prstGeom prst="roundRect">
            <a:avLst/>
          </a:prstGeom>
          <a:solidFill>
            <a:srgbClr val="9C51E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lumMod val="95000"/>
                    <a:lumOff val="5000"/>
                  </a:schemeClr>
                </a:solidFill>
                <a:effectLst/>
                <a:latin typeface="+mj-lt"/>
                <a:ea typeface="Calibri" panose="020F0502020204030204" pitchFamily="34" charset="0"/>
              </a:rPr>
              <a:t>Exhibition / Display Stand Design &amp; Fabrication</a:t>
            </a:r>
          </a:p>
          <a:p>
            <a:pPr algn="ctr"/>
            <a:r>
              <a:rPr lang="en-US" sz="2200" dirty="0">
                <a:solidFill>
                  <a:schemeClr val="tx1">
                    <a:lumMod val="95000"/>
                    <a:lumOff val="5000"/>
                  </a:schemeClr>
                </a:solidFill>
                <a:effectLst/>
                <a:latin typeface="+mj-lt"/>
                <a:ea typeface="Calibri" panose="020F0502020204030204" pitchFamily="34" charset="0"/>
              </a:rPr>
              <a:t>Display &amp; Promotion stand Production </a:t>
            </a:r>
            <a:endParaRPr lang="en-US" sz="2200" dirty="0">
              <a:solidFill>
                <a:schemeClr val="tx1">
                  <a:lumMod val="95000"/>
                  <a:lumOff val="5000"/>
                </a:schemeClr>
              </a:solidFill>
              <a:latin typeface="+mj-lt"/>
            </a:endParaRPr>
          </a:p>
          <a:p>
            <a:pPr algn="ctr"/>
            <a:r>
              <a:rPr lang="en-US" sz="2200" dirty="0">
                <a:solidFill>
                  <a:schemeClr val="tx1">
                    <a:lumMod val="95000"/>
                    <a:lumOff val="5000"/>
                  </a:schemeClr>
                </a:solidFill>
                <a:latin typeface="+mj-lt"/>
              </a:rPr>
              <a:t> </a:t>
            </a:r>
            <a:r>
              <a:rPr lang="ar-BH" sz="2200" dirty="0">
                <a:solidFill>
                  <a:schemeClr val="tx1">
                    <a:lumMod val="95000"/>
                    <a:lumOff val="5000"/>
                  </a:schemeClr>
                </a:solidFill>
                <a:latin typeface="+mj-lt"/>
              </a:rPr>
              <a:t>تصميم وبناء المعارض</a:t>
            </a:r>
            <a:endParaRPr lang="en-US" sz="2200" dirty="0">
              <a:solidFill>
                <a:schemeClr val="tx1">
                  <a:lumMod val="95000"/>
                  <a:lumOff val="5000"/>
                </a:schemeClr>
              </a:solidFill>
              <a:latin typeface="+mj-lt"/>
            </a:endParaRPr>
          </a:p>
        </p:txBody>
      </p:sp>
      <p:pic>
        <p:nvPicPr>
          <p:cNvPr id="2" name="object 5">
            <a:extLst>
              <a:ext uri="{FF2B5EF4-FFF2-40B4-BE49-F238E27FC236}">
                <a16:creationId xmlns:a16="http://schemas.microsoft.com/office/drawing/2014/main" id="{4AB11B1F-9EEC-7A8B-14DA-99B4BB1D26A0}"/>
              </a:ext>
            </a:extLst>
          </p:cNvPr>
          <p:cNvPicPr/>
          <p:nvPr/>
        </p:nvPicPr>
        <p:blipFill>
          <a:blip r:embed="rId3" cstate="print"/>
          <a:stretch>
            <a:fillRect/>
          </a:stretch>
        </p:blipFill>
        <p:spPr>
          <a:xfrm>
            <a:off x="13134975" y="7562850"/>
            <a:ext cx="1209675" cy="866775"/>
          </a:xfrm>
          <a:prstGeom prst="rect">
            <a:avLst/>
          </a:prstGeom>
        </p:spPr>
      </p:pic>
    </p:spTree>
    <p:extLst>
      <p:ext uri="{BB962C8B-B14F-4D97-AF65-F5344CB8AC3E}">
        <p14:creationId xmlns:p14="http://schemas.microsoft.com/office/powerpoint/2010/main" val="40752713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23764</TotalTime>
  <Words>1366</Words>
  <Application>Microsoft Macintosh PowerPoint</Application>
  <PresentationFormat>Custom</PresentationFormat>
  <Paragraphs>138</Paragraphs>
  <Slides>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Arial</vt:lpstr>
      <vt:lpstr>Calibri</vt:lpstr>
      <vt:lpstr>Calibri Light</vt:lpstr>
      <vt:lpstr>Courier New</vt:lpstr>
      <vt:lpstr>Helvetica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dot vision</dc:creator>
  <cp:lastModifiedBy>dot vision</cp:lastModifiedBy>
  <cp:revision>120</cp:revision>
  <dcterms:created xsi:type="dcterms:W3CDTF">2020-11-03T09:45:29Z</dcterms:created>
  <dcterms:modified xsi:type="dcterms:W3CDTF">2024-12-10T09:57:14Z</dcterms:modified>
</cp:coreProperties>
</file>